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59" r:id="rId5"/>
    <p:sldId id="260" r:id="rId6"/>
    <p:sldId id="261" r:id="rId7"/>
    <p:sldId id="265" r:id="rId8"/>
    <p:sldId id="268" r:id="rId9"/>
    <p:sldId id="269" r:id="rId10"/>
    <p:sldId id="270" r:id="rId11"/>
    <p:sldId id="303" r:id="rId12"/>
    <p:sldId id="272" r:id="rId13"/>
    <p:sldId id="273" r:id="rId14"/>
    <p:sldId id="304"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91" r:id="rId28"/>
    <p:sldId id="288" r:id="rId29"/>
    <p:sldId id="289" r:id="rId30"/>
    <p:sldId id="290" r:id="rId31"/>
    <p:sldId id="292" r:id="rId32"/>
    <p:sldId id="293" r:id="rId33"/>
    <p:sldId id="294" r:id="rId34"/>
    <p:sldId id="295" r:id="rId35"/>
    <p:sldId id="296" r:id="rId36"/>
    <p:sldId id="297" r:id="rId37"/>
    <p:sldId id="298" r:id="rId38"/>
    <p:sldId id="299" r:id="rId39"/>
    <p:sldId id="300" r:id="rId40"/>
    <p:sldId id="301" r:id="rId41"/>
    <p:sldId id="302" r:id="rId42"/>
    <p:sldId id="262" r:id="rId43"/>
    <p:sldId id="263" r:id="rId44"/>
    <p:sldId id="264" r:id="rId4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a:tcStyle>
        <a:tcBdr/>
        <a:fill>
          <a:solidFill>
            <a:srgbClr val="E6EEED"/>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212121"/>
          </a:solidFill>
        </a:fill>
      </a:tcStyle>
    </a:band2H>
    <a:firstCol>
      <a:tcTxStyle b="on" i="off">
        <a:fontRef idx="major">
          <a:srgbClr val="212121"/>
        </a:fontRef>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Ref idx="major">
          <a:srgbClr val="212121"/>
        </a:fontRef>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Ref idx="major">
          <a:srgbClr val="212121"/>
        </a:fontRef>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p:restoredTop sz="94655"/>
  </p:normalViewPr>
  <p:slideViewPr>
    <p:cSldViewPr snapToGrid="0" snapToObjects="1">
      <p:cViewPr varScale="1">
        <p:scale>
          <a:sx n="117" d="100"/>
          <a:sy n="117" d="100"/>
        </p:scale>
        <p:origin x="192" y="3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sz="1200">
                <a:latin typeface="Calibri"/>
                <a:ea typeface="Calibri"/>
                <a:cs typeface="Calibri"/>
                <a:sym typeface="Calibri"/>
              </a:defRPr>
            </a:pPr>
            <a:r>
              <a:t>Fundación para todos los pactos unilaterales de Dios con Israel </a:t>
            </a:r>
          </a:p>
          <a:p>
            <a:pPr>
              <a:defRPr sz="1200">
                <a:latin typeface="Calibri"/>
                <a:ea typeface="Calibri"/>
                <a:cs typeface="Calibri"/>
                <a:sym typeface="Calibri"/>
              </a:defRPr>
            </a:pPr>
            <a:r>
              <a:t>Gen 15:7-21</a:t>
            </a:r>
          </a:p>
          <a:p>
            <a:pPr>
              <a:defRPr sz="1200">
                <a:latin typeface="Calibri"/>
                <a:ea typeface="Calibri"/>
                <a:cs typeface="Calibri"/>
                <a:sym typeface="Calibri"/>
              </a:defRPr>
            </a:pPr>
            <a:r>
              <a:t>Gen 15:18</a:t>
            </a:r>
          </a:p>
          <a:p>
            <a:pPr>
              <a:defRPr sz="1200">
                <a:latin typeface="Calibri"/>
                <a:ea typeface="Calibri"/>
                <a:cs typeface="Calibri"/>
                <a:sym typeface="Calibri"/>
              </a:defRPr>
            </a:pPr>
            <a:r>
              <a:t>Gen 17:9-14 - Señal: circumcisión</a:t>
            </a:r>
          </a:p>
          <a:p>
            <a:pPr>
              <a:defRPr sz="1200">
                <a:latin typeface="Calibri"/>
                <a:ea typeface="Calibri"/>
                <a:cs typeface="Calibri"/>
                <a:sym typeface="Calibri"/>
              </a:defRPr>
            </a:pPr>
            <a:r>
              <a:t>Confirmado: nacimiento de Isaac: Gen 17:19 y Jacob: Gen 28:12-13)</a:t>
            </a:r>
          </a:p>
          <a:p>
            <a:pPr>
              <a:defRPr sz="1200">
                <a:latin typeface="Calibri"/>
                <a:ea typeface="Calibri"/>
                <a:cs typeface="Calibri"/>
                <a:sym typeface="Calibri"/>
              </a:defRPr>
            </a:pPr>
            <a:endParaRPr/>
          </a:p>
          <a:p>
            <a:pPr>
              <a:defRPr sz="1200">
                <a:latin typeface="Calibri"/>
                <a:ea typeface="Calibri"/>
                <a:cs typeface="Calibri"/>
                <a:sym typeface="Calibri"/>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0939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361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8903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392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6014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5098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7908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9296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3134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326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xfrm>
            <a:off x="381000" y="685800"/>
            <a:ext cx="6096000" cy="3429000"/>
          </a:xfrm>
          <a:prstGeom prst="rect">
            <a:avLst/>
          </a:prstGeom>
        </p:spPr>
        <p:txBody>
          <a:bodyPr/>
          <a:lstStyle/>
          <a:p>
            <a:endParaRPr/>
          </a:p>
        </p:txBody>
      </p:sp>
      <p:sp>
        <p:nvSpPr>
          <p:cNvPr id="376" name="Shape 37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869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3837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7048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5983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5521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446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833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3846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8250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8999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xfrm>
            <a:off x="381000" y="685800"/>
            <a:ext cx="6096000" cy="3429000"/>
          </a:xfrm>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It is important for us to see that our standing before God does not rest on promise, but on accomplished redemption. All that concerned that and the basis of our assurance of faith is accomplished promise. Glory is in hope.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12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8272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4181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7180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6176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1412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8491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9421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4253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025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567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xfrm>
            <a:off x="381000" y="685800"/>
            <a:ext cx="6096000" cy="3429000"/>
          </a:xfrm>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marL="342900" indent="-342900">
              <a:lnSpc>
                <a:spcPct val="115000"/>
              </a:lnSpc>
              <a:buSzPct val="100000"/>
              <a:buChar char="▪"/>
              <a:defRPr sz="1900">
                <a:latin typeface="Calibri"/>
                <a:ea typeface="Calibri"/>
                <a:cs typeface="Calibri"/>
                <a:sym typeface="Calibri"/>
              </a:defRPr>
            </a:pPr>
            <a:r>
              <a:t>Predice el perdón de Israel </a:t>
            </a:r>
            <a:r>
              <a:rPr i="1"/>
              <a:t>Jer. 31:34.</a:t>
            </a:r>
          </a:p>
          <a:p>
            <a:pPr marL="342900" indent="-342900">
              <a:lnSpc>
                <a:spcPct val="115000"/>
              </a:lnSpc>
              <a:buSzPct val="100000"/>
              <a:buChar char="▪"/>
              <a:defRPr sz="1900">
                <a:latin typeface="Calibri"/>
                <a:ea typeface="Calibri"/>
                <a:cs typeface="Calibri"/>
                <a:sym typeface="Calibri"/>
              </a:defRPr>
            </a:pPr>
            <a:r>
              <a:t>Garantiza la regeneración de Israel, que es la base para el Reino Mesiánico </a:t>
            </a:r>
            <a:r>
              <a:rPr i="1"/>
              <a:t>Jer. 31: 31-34; Isa. 55:3; 59:21; 61: 8; Ez. 16: 60-62; 36: 24-28; 37:26-27.</a:t>
            </a:r>
          </a:p>
          <a:p>
            <a:pPr marL="342900" indent="-342900">
              <a:lnSpc>
                <a:spcPct val="115000"/>
              </a:lnSpc>
              <a:buSzPct val="100000"/>
              <a:buChar char="▪"/>
              <a:defRPr sz="1900">
                <a:latin typeface="Calibri"/>
                <a:ea typeface="Calibri"/>
                <a:cs typeface="Calibri"/>
                <a:sym typeface="Calibri"/>
              </a:defRPr>
            </a:pPr>
            <a:r>
              <a:t>Promete que el Espíritu Santo morará en Israel durante el Reino Mesiánico </a:t>
            </a:r>
            <a:r>
              <a:rPr i="1"/>
              <a:t>Ez. 36:26-27</a:t>
            </a:r>
          </a:p>
          <a:p>
            <a:pPr marL="342900" indent="-342900">
              <a:lnSpc>
                <a:spcPct val="115000"/>
              </a:lnSpc>
              <a:buSzPct val="100000"/>
              <a:buChar char="▪"/>
              <a:defRPr sz="1900">
                <a:latin typeface="Calibri"/>
                <a:ea typeface="Calibri"/>
                <a:cs typeface="Calibri"/>
                <a:sym typeface="Calibri"/>
              </a:defRPr>
            </a:pPr>
            <a:r>
              <a:t>Se cumplirá literalmente a Israel en el Reino Mesiánico; los gentiles en la Era de la Iglesia pueden experimentar la regeneración por la fe en el Mesías </a:t>
            </a:r>
            <a:r>
              <a:rPr i="1"/>
              <a:t>Lc. 22:20; 1 Cor. 11:25.</a:t>
            </a:r>
          </a:p>
          <a:p>
            <a:pPr>
              <a:defRPr sz="1900">
                <a:latin typeface="Calibri"/>
                <a:ea typeface="Calibri"/>
                <a:cs typeface="Calibri"/>
                <a:sym typeface="Calibri"/>
              </a:defRPr>
            </a:pP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070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55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01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120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0080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solidFill>
                  <a:srgbClr val="FFFFFF"/>
                </a:solidFill>
                <a:latin typeface="+mj-lt"/>
                <a:ea typeface="+mj-ea"/>
                <a:cs typeface="+mj-cs"/>
                <a:sym typeface="Arial"/>
              </a:defRPr>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solidFill>
                  <a:srgbClr val="ADADAD"/>
                </a:solidFill>
                <a:latin typeface="+mj-lt"/>
                <a:ea typeface="+mj-ea"/>
                <a:cs typeface="+mj-cs"/>
                <a:sym typeface="Arial"/>
              </a:defRPr>
            </a:lvl1pPr>
            <a:lvl2pPr marL="342900" indent="254000" algn="ctr">
              <a:lnSpc>
                <a:spcPct val="100000"/>
              </a:lnSpc>
              <a:buClrTx/>
              <a:buSzTx/>
              <a:buFontTx/>
              <a:buNone/>
              <a:defRPr sz="2800">
                <a:solidFill>
                  <a:srgbClr val="ADADAD"/>
                </a:solidFill>
                <a:latin typeface="+mj-lt"/>
                <a:ea typeface="+mj-ea"/>
                <a:cs typeface="+mj-cs"/>
                <a:sym typeface="Arial"/>
              </a:defRPr>
            </a:lvl2pPr>
            <a:lvl3pPr marL="342900" indent="711200" algn="ctr">
              <a:lnSpc>
                <a:spcPct val="100000"/>
              </a:lnSpc>
              <a:buClrTx/>
              <a:buSzTx/>
              <a:buFontTx/>
              <a:buNone/>
              <a:defRPr sz="2800">
                <a:solidFill>
                  <a:srgbClr val="ADADAD"/>
                </a:solidFill>
                <a:latin typeface="+mj-lt"/>
                <a:ea typeface="+mj-ea"/>
                <a:cs typeface="+mj-cs"/>
                <a:sym typeface="Arial"/>
              </a:defRPr>
            </a:lvl3pPr>
            <a:lvl4pPr marL="342900" indent="1168400" algn="ctr">
              <a:lnSpc>
                <a:spcPct val="100000"/>
              </a:lnSpc>
              <a:buClrTx/>
              <a:buSzTx/>
              <a:buFontTx/>
              <a:buNone/>
              <a:defRPr sz="2800">
                <a:solidFill>
                  <a:srgbClr val="ADADAD"/>
                </a:solidFill>
                <a:latin typeface="+mj-lt"/>
                <a:ea typeface="+mj-ea"/>
                <a:cs typeface="+mj-cs"/>
                <a:sym typeface="Arial"/>
              </a:defRPr>
            </a:lvl4pPr>
            <a:lvl5pPr marL="342900" indent="1625600" algn="ctr">
              <a:lnSpc>
                <a:spcPct val="100000"/>
              </a:lnSpc>
              <a:buClrTx/>
              <a:buSzTx/>
              <a:buFontTx/>
              <a:buNone/>
              <a:defRPr sz="2800">
                <a:solidFill>
                  <a:srgbClr val="ADADAD"/>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bg>
      <p:bgPr>
        <a:solidFill>
          <a:srgbClr val="212121"/>
        </a:solidFill>
        <a:effectLst/>
      </p:bgPr>
    </p:bg>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9" y="1106125"/>
            <a:ext cx="8520602" cy="1963500"/>
          </a:xfrm>
          <a:prstGeom prst="rect">
            <a:avLst/>
          </a:prstGeom>
        </p:spPr>
        <p:txBody>
          <a:bodyPr anchor="b"/>
          <a:lstStyle>
            <a:lvl1pPr algn="ctr">
              <a:defRPr sz="12000">
                <a:solidFill>
                  <a:srgbClr val="FFFFFF"/>
                </a:solidFill>
                <a:latin typeface="+mj-lt"/>
                <a:ea typeface="+mj-ea"/>
                <a:cs typeface="+mj-cs"/>
                <a:sym typeface="Arial"/>
              </a:defRPr>
            </a:lvl1pPr>
          </a:lstStyle>
          <a:p>
            <a:r>
              <a:t>xx%</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defRPr>
                <a:solidFill>
                  <a:srgbClr val="ADADAD"/>
                </a:solidFill>
                <a:latin typeface="+mj-lt"/>
                <a:ea typeface="+mj-ea"/>
                <a:cs typeface="+mj-cs"/>
                <a:sym typeface="Arial"/>
              </a:defRPr>
            </a:lvl1pPr>
            <a:lvl2pPr algn="ctr">
              <a:defRPr>
                <a:solidFill>
                  <a:srgbClr val="ADADAD"/>
                </a:solidFill>
                <a:latin typeface="+mj-lt"/>
                <a:ea typeface="+mj-ea"/>
                <a:cs typeface="+mj-cs"/>
                <a:sym typeface="Arial"/>
              </a:defRPr>
            </a:lvl2pPr>
            <a:lvl3pPr algn="ctr">
              <a:defRPr>
                <a:solidFill>
                  <a:srgbClr val="ADADAD"/>
                </a:solidFill>
                <a:latin typeface="+mj-lt"/>
                <a:ea typeface="+mj-ea"/>
                <a:cs typeface="+mj-cs"/>
                <a:sym typeface="Arial"/>
              </a:defRPr>
            </a:lvl3pPr>
            <a:lvl4pPr algn="ctr">
              <a:defRPr>
                <a:solidFill>
                  <a:srgbClr val="ADADAD"/>
                </a:solidFill>
                <a:latin typeface="+mj-lt"/>
                <a:ea typeface="+mj-ea"/>
                <a:cs typeface="+mj-cs"/>
                <a:sym typeface="Arial"/>
              </a:defRPr>
            </a:lvl4pPr>
            <a:lvl5pPr algn="ctr">
              <a:defRPr>
                <a:solidFill>
                  <a:srgbClr val="ADADAD"/>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212121"/>
        </a:soli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07" name="Slide Number"/>
          <p:cNvSpPr txBox="1">
            <a:spLocks noGrp="1"/>
          </p:cNvSpPr>
          <p:nvPr>
            <p:ph type="sldNum" sz="quarter" idx="2"/>
          </p:nvPr>
        </p:nvSpPr>
        <p:spPr>
          <a:xfrm>
            <a:off x="8783472" y="4606861"/>
            <a:ext cx="142749" cy="201931"/>
          </a:xfrm>
          <a:prstGeom prst="rect">
            <a:avLst/>
          </a:prstGeom>
        </p:spPr>
        <p:txBody>
          <a:bodyPr lIns="19050" tIns="19050" rIns="19050" bIns="19050" anchor="b"/>
          <a:lstStyle>
            <a:lvl1pPr defTabSz="309562">
              <a:defRPr spc="9">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0">
    <p:bg>
      <p:bgPr>
        <a:solidFill>
          <a:srgbClr val="000000"/>
        </a:solidFill>
        <a:effectLst/>
      </p:bgPr>
    </p:bg>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8489657" y="4800045"/>
            <a:ext cx="197144" cy="208281"/>
          </a:xfrm>
          <a:prstGeom prst="rect">
            <a:avLst/>
          </a:prstGeom>
        </p:spPr>
        <p:txBody>
          <a:bodyPr lIns="34289" tIns="34289" rIns="34289" bIns="34289"/>
          <a:lstStyle>
            <a:lvl1pPr defTabSz="6858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p:bg>
      <p:bgPr>
        <a:solidFill>
          <a:srgbClr val="FFFFFF"/>
        </a:solidFill>
        <a:effectLst/>
      </p:bgPr>
    </p:bg>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685800" y="1597819"/>
            <a:ext cx="7772400" cy="1102520"/>
          </a:xfrm>
          <a:prstGeom prst="rect">
            <a:avLst/>
          </a:prstGeom>
        </p:spPr>
        <p:txBody>
          <a:bodyPr lIns="34289" tIns="34289" rIns="34289" bIns="34289" anchor="ctr"/>
          <a:lstStyle>
            <a:lvl1pPr algn="ctr" defTabSz="685800">
              <a:defRPr sz="3200">
                <a:solidFill>
                  <a:srgbClr val="000000"/>
                </a:solidFill>
              </a:defRPr>
            </a:lvl1pPr>
          </a:lstStyle>
          <a:p>
            <a:r>
              <a:t>Title Text</a:t>
            </a:r>
          </a:p>
        </p:txBody>
      </p:sp>
      <p:sp>
        <p:nvSpPr>
          <p:cNvPr id="122" name="Body Level One…"/>
          <p:cNvSpPr txBox="1">
            <a:spLocks noGrp="1"/>
          </p:cNvSpPr>
          <p:nvPr>
            <p:ph type="body" sz="quarter" idx="1"/>
          </p:nvPr>
        </p:nvSpPr>
        <p:spPr>
          <a:xfrm>
            <a:off x="1371600" y="2914650"/>
            <a:ext cx="6400800" cy="1314450"/>
          </a:xfrm>
          <a:prstGeom prst="rect">
            <a:avLst/>
          </a:prstGeom>
        </p:spPr>
        <p:txBody>
          <a:bodyPr lIns="34289" tIns="34289" rIns="34289" bIns="34289"/>
          <a:lstStyle>
            <a:lvl1pPr marL="0" indent="0" algn="ctr" defTabSz="685800">
              <a:lnSpc>
                <a:spcPct val="100000"/>
              </a:lnSpc>
              <a:spcBef>
                <a:spcPts val="500"/>
              </a:spcBef>
              <a:buClrTx/>
              <a:buSzTx/>
              <a:buFontTx/>
              <a:buNone/>
              <a:defRPr sz="2400">
                <a:solidFill>
                  <a:srgbClr val="888888"/>
                </a:solidFill>
              </a:defRPr>
            </a:lvl1pPr>
            <a:lvl2pPr marL="0" indent="457200" algn="ctr" defTabSz="685800">
              <a:lnSpc>
                <a:spcPct val="100000"/>
              </a:lnSpc>
              <a:spcBef>
                <a:spcPts val="500"/>
              </a:spcBef>
              <a:buClrTx/>
              <a:buSzTx/>
              <a:buFontTx/>
              <a:buNone/>
              <a:defRPr sz="2400">
                <a:solidFill>
                  <a:srgbClr val="888888"/>
                </a:solidFill>
              </a:defRPr>
            </a:lvl2pPr>
            <a:lvl3pPr marL="0" indent="914400" algn="ctr" defTabSz="685800">
              <a:lnSpc>
                <a:spcPct val="100000"/>
              </a:lnSpc>
              <a:spcBef>
                <a:spcPts val="500"/>
              </a:spcBef>
              <a:buClrTx/>
              <a:buSzTx/>
              <a:buFontTx/>
              <a:buNone/>
              <a:defRPr sz="2400">
                <a:solidFill>
                  <a:srgbClr val="888888"/>
                </a:solidFill>
              </a:defRPr>
            </a:lvl3pPr>
            <a:lvl4pPr marL="0" indent="1371600" algn="ctr" defTabSz="685800">
              <a:lnSpc>
                <a:spcPct val="100000"/>
              </a:lnSpc>
              <a:spcBef>
                <a:spcPts val="500"/>
              </a:spcBef>
              <a:buClrTx/>
              <a:buSzTx/>
              <a:buFontTx/>
              <a:buNone/>
              <a:defRPr sz="2400">
                <a:solidFill>
                  <a:srgbClr val="888888"/>
                </a:solidFill>
              </a:defRPr>
            </a:lvl4pPr>
            <a:lvl5pPr marL="0" indent="1828800" algn="ctr" defTabSz="685800">
              <a:lnSpc>
                <a:spcPct val="100000"/>
              </a:lnSpc>
              <a:spcBef>
                <a:spcPts val="500"/>
              </a:spcBef>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8489657" y="4800045"/>
            <a:ext cx="197144" cy="208281"/>
          </a:xfrm>
          <a:prstGeom prst="rect">
            <a:avLst/>
          </a:prstGeom>
        </p:spPr>
        <p:txBody>
          <a:bodyPr lIns="34289" tIns="34289" rIns="34289" bIns="34289"/>
          <a:lstStyle>
            <a:lvl1pPr defTabSz="6858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0" name="1054398042_3378x2084.jpeg"/>
          <p:cNvSpPr>
            <a:spLocks noGrp="1"/>
          </p:cNvSpPr>
          <p:nvPr>
            <p:ph type="pic" idx="21"/>
          </p:nvPr>
        </p:nvSpPr>
        <p:spPr>
          <a:xfrm>
            <a:off x="0" y="-1119188"/>
            <a:ext cx="10625138" cy="6555000"/>
          </a:xfrm>
          <a:prstGeom prst="rect">
            <a:avLst/>
          </a:prstGeom>
        </p:spPr>
        <p:txBody>
          <a:bodyPr lIns="91439" tIns="45719" rIns="91439" bIns="45719">
            <a:noAutofit/>
          </a:bodyPr>
          <a:lstStyle/>
          <a:p>
            <a:endParaRPr/>
          </a:p>
        </p:txBody>
      </p:sp>
      <p:sp>
        <p:nvSpPr>
          <p:cNvPr id="131" name="Slide Number"/>
          <p:cNvSpPr txBox="1">
            <a:spLocks noGrp="1"/>
          </p:cNvSpPr>
          <p:nvPr>
            <p:ph type="sldNum" sz="quarter" idx="2"/>
          </p:nvPr>
        </p:nvSpPr>
        <p:spPr>
          <a:xfrm>
            <a:off x="8783472" y="4606861"/>
            <a:ext cx="142749" cy="201931"/>
          </a:xfrm>
          <a:prstGeom prst="rect">
            <a:avLst/>
          </a:prstGeom>
        </p:spPr>
        <p:txBody>
          <a:bodyPr lIns="19050" tIns="19050" rIns="19050" bIns="19050" anchor="b"/>
          <a:lstStyle>
            <a:lvl1pPr defTabSz="309562">
              <a:defRPr spc="9">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Agenda">
    <p:bg>
      <p:bgPr>
        <a:solidFill>
          <a:srgbClr val="000034"/>
        </a:solidFill>
        <a:effectLst/>
      </p:bgPr>
    </p:bg>
    <p:spTree>
      <p:nvGrpSpPr>
        <p:cNvPr id="1" name=""/>
        <p:cNvGrpSpPr/>
        <p:nvPr/>
      </p:nvGrpSpPr>
      <p:grpSpPr>
        <a:xfrm>
          <a:off x="0" y="0"/>
          <a:ext cx="0" cy="0"/>
          <a:chOff x="0" y="0"/>
          <a:chExt cx="0" cy="0"/>
        </a:xfrm>
      </p:grpSpPr>
      <p:sp>
        <p:nvSpPr>
          <p:cNvPr id="138" name="Agenda Title"/>
          <p:cNvSpPr txBox="1">
            <a:spLocks noGrp="1"/>
          </p:cNvSpPr>
          <p:nvPr>
            <p:ph type="title" hasCustomPrompt="1"/>
          </p:nvPr>
        </p:nvSpPr>
        <p:spPr>
          <a:xfrm>
            <a:off x="215865" y="330405"/>
            <a:ext cx="8715376" cy="731633"/>
          </a:xfrm>
          <a:prstGeom prst="rect">
            <a:avLst/>
          </a:prstGeom>
        </p:spPr>
        <p:txBody>
          <a:bodyPr lIns="19050" tIns="19050" rIns="19050" bIns="19050"/>
          <a:lstStyle>
            <a:lvl1pPr defTabSz="309562">
              <a:lnSpc>
                <a:spcPct val="80000"/>
              </a:lnSpc>
              <a:defRPr sz="3000" spc="-29">
                <a:solidFill>
                  <a:srgbClr val="BFF823"/>
                </a:solidFill>
                <a:latin typeface="Founders Grotesk"/>
                <a:ea typeface="Founders Grotesk"/>
                <a:cs typeface="Founders Grotesk"/>
                <a:sym typeface="Founders Grotesk"/>
              </a:defRPr>
            </a:lvl1pPr>
          </a:lstStyle>
          <a:p>
            <a:r>
              <a:t>Agenda Title</a:t>
            </a:r>
          </a:p>
        </p:txBody>
      </p:sp>
      <p:sp>
        <p:nvSpPr>
          <p:cNvPr id="139" name="Line"/>
          <p:cNvSpPr/>
          <p:nvPr/>
        </p:nvSpPr>
        <p:spPr>
          <a:xfrm>
            <a:off x="239678" y="259840"/>
            <a:ext cx="8667751" cy="1"/>
          </a:xfrm>
          <a:prstGeom prst="line">
            <a:avLst/>
          </a:prstGeom>
          <a:ln w="38100">
            <a:solidFill>
              <a:srgbClr val="BFF823"/>
            </a:solidFill>
            <a:miter lim="400000"/>
          </a:ln>
        </p:spPr>
        <p:txBody>
          <a:bodyPr lIns="0" tIns="0" rIns="0" bIns="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140" name="Body Level One…"/>
          <p:cNvSpPr txBox="1">
            <a:spLocks noGrp="1"/>
          </p:cNvSpPr>
          <p:nvPr>
            <p:ph type="body" idx="1" hasCustomPrompt="1"/>
          </p:nvPr>
        </p:nvSpPr>
        <p:spPr>
          <a:xfrm>
            <a:off x="215865" y="1228725"/>
            <a:ext cx="8715376" cy="3701505"/>
          </a:xfrm>
          <a:prstGeom prst="rect">
            <a:avLst/>
          </a:prstGeom>
        </p:spPr>
        <p:txBody>
          <a:bodyPr lIns="19050" tIns="19050" rIns="19050" bIns="19050"/>
          <a:lstStyle>
            <a:lvl1pPr marL="0" indent="0" defTabSz="176212">
              <a:lnSpc>
                <a:spcPct val="120000"/>
              </a:lnSpc>
              <a:buClrTx/>
              <a:buSzTx/>
              <a:buFontTx/>
              <a:buNone/>
              <a:tabLst>
                <a:tab pos="165100" algn="l"/>
              </a:tabLst>
              <a:defRPr sz="3000">
                <a:solidFill>
                  <a:srgbClr val="C3CCB0"/>
                </a:solidFill>
                <a:latin typeface="Founders Grotesk Semibold"/>
                <a:ea typeface="Founders Grotesk Semibold"/>
                <a:cs typeface="Founders Grotesk Semibold"/>
                <a:sym typeface="Founders Grotesk Semibold"/>
              </a:defRPr>
            </a:lvl1pPr>
            <a:lvl2pPr marL="0" indent="0" defTabSz="176212">
              <a:lnSpc>
                <a:spcPct val="120000"/>
              </a:lnSpc>
              <a:buClrTx/>
              <a:buSzTx/>
              <a:buFontTx/>
              <a:buNone/>
              <a:tabLst>
                <a:tab pos="165100" algn="l"/>
              </a:tabLst>
              <a:defRPr sz="3000">
                <a:solidFill>
                  <a:srgbClr val="C3CCB0"/>
                </a:solidFill>
                <a:latin typeface="Founders Grotesk Semibold"/>
                <a:ea typeface="Founders Grotesk Semibold"/>
                <a:cs typeface="Founders Grotesk Semibold"/>
                <a:sym typeface="Founders Grotesk Semibold"/>
              </a:defRPr>
            </a:lvl2pPr>
            <a:lvl3pPr marL="0" indent="0" defTabSz="176212">
              <a:lnSpc>
                <a:spcPct val="120000"/>
              </a:lnSpc>
              <a:buClrTx/>
              <a:buSzTx/>
              <a:buFontTx/>
              <a:buNone/>
              <a:tabLst>
                <a:tab pos="165100" algn="l"/>
              </a:tabLst>
              <a:defRPr sz="3000">
                <a:solidFill>
                  <a:srgbClr val="C3CCB0"/>
                </a:solidFill>
                <a:latin typeface="Founders Grotesk Semibold"/>
                <a:ea typeface="Founders Grotesk Semibold"/>
                <a:cs typeface="Founders Grotesk Semibold"/>
                <a:sym typeface="Founders Grotesk Semibold"/>
              </a:defRPr>
            </a:lvl3pPr>
            <a:lvl4pPr marL="0" indent="0" defTabSz="176212">
              <a:lnSpc>
                <a:spcPct val="120000"/>
              </a:lnSpc>
              <a:buClrTx/>
              <a:buSzTx/>
              <a:buFontTx/>
              <a:buNone/>
              <a:tabLst>
                <a:tab pos="165100" algn="l"/>
              </a:tabLst>
              <a:defRPr sz="3000">
                <a:solidFill>
                  <a:srgbClr val="C3CCB0"/>
                </a:solidFill>
                <a:latin typeface="Founders Grotesk Semibold"/>
                <a:ea typeface="Founders Grotesk Semibold"/>
                <a:cs typeface="Founders Grotesk Semibold"/>
                <a:sym typeface="Founders Grotesk Semibold"/>
              </a:defRPr>
            </a:lvl4pPr>
            <a:lvl5pPr marL="0" indent="0" defTabSz="176212">
              <a:lnSpc>
                <a:spcPct val="120000"/>
              </a:lnSpc>
              <a:buClrTx/>
              <a:buSzTx/>
              <a:buFontTx/>
              <a:buNone/>
              <a:tabLst>
                <a:tab pos="165100" algn="l"/>
              </a:tabLst>
              <a:defRPr sz="3000">
                <a:solidFill>
                  <a:srgbClr val="C3CCB0"/>
                </a:solidFill>
                <a:latin typeface="Founders Grotesk Semibold"/>
                <a:ea typeface="Founders Grotesk Semibold"/>
                <a:cs typeface="Founders Grotesk Semibold"/>
                <a:sym typeface="Founders Grotesk Semibold"/>
              </a:defRPr>
            </a:lvl5pPr>
          </a:lstStyle>
          <a:p>
            <a:r>
              <a:t>Agenda Topics</a:t>
            </a:r>
          </a:p>
          <a:p>
            <a:pPr lvl="1"/>
            <a:endParaRPr/>
          </a:p>
          <a:p>
            <a:pPr lvl="2"/>
            <a:endParaRPr/>
          </a:p>
          <a:p>
            <a:pPr lvl="3"/>
            <a:endParaRPr/>
          </a:p>
          <a:p>
            <a:pPr lvl="4"/>
            <a:endParaRPr/>
          </a:p>
        </p:txBody>
      </p:sp>
      <p:sp>
        <p:nvSpPr>
          <p:cNvPr id="141" name="Slide Number"/>
          <p:cNvSpPr txBox="1">
            <a:spLocks noGrp="1"/>
          </p:cNvSpPr>
          <p:nvPr>
            <p:ph type="sldNum" sz="quarter" idx="2"/>
          </p:nvPr>
        </p:nvSpPr>
        <p:spPr>
          <a:xfrm>
            <a:off x="8783472" y="4606861"/>
            <a:ext cx="142749" cy="201931"/>
          </a:xfrm>
          <a:prstGeom prst="rect">
            <a:avLst/>
          </a:prstGeom>
        </p:spPr>
        <p:txBody>
          <a:bodyPr lIns="19050" tIns="19050" rIns="19050" bIns="19050" anchor="b"/>
          <a:lstStyle>
            <a:lvl1pPr defTabSz="309562">
              <a:defRPr spc="9">
                <a:solidFill>
                  <a:srgbClr val="FFFFFF"/>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148" name="Line"/>
          <p:cNvSpPr/>
          <p:nvPr/>
        </p:nvSpPr>
        <p:spPr>
          <a:xfrm>
            <a:off x="238125" y="4572000"/>
            <a:ext cx="8667750" cy="0"/>
          </a:xfrm>
          <a:prstGeom prst="line">
            <a:avLst/>
          </a:prstGeom>
          <a:ln w="12700">
            <a:solidFill>
              <a:srgbClr val="BFF823"/>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149" name="Line"/>
          <p:cNvSpPr/>
          <p:nvPr/>
        </p:nvSpPr>
        <p:spPr>
          <a:xfrm>
            <a:off x="239678" y="259840"/>
            <a:ext cx="8667751" cy="1"/>
          </a:xfrm>
          <a:prstGeom prst="line">
            <a:avLst/>
          </a:prstGeom>
          <a:ln w="38100">
            <a:solidFill>
              <a:srgbClr val="BFF823"/>
            </a:solidFill>
            <a:miter lim="400000"/>
          </a:ln>
        </p:spPr>
        <p:txBody>
          <a:bodyPr lIns="0" tIns="0" rIns="0" bIns="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150" name="Author and Date"/>
          <p:cNvSpPr txBox="1">
            <a:spLocks noGrp="1"/>
          </p:cNvSpPr>
          <p:nvPr>
            <p:ph type="body" sz="quarter" idx="21" hasCustomPrompt="1"/>
          </p:nvPr>
        </p:nvSpPr>
        <p:spPr>
          <a:xfrm>
            <a:off x="214312" y="4600971"/>
            <a:ext cx="8715376" cy="208218"/>
          </a:xfrm>
          <a:prstGeom prst="rect">
            <a:avLst/>
          </a:prstGeom>
        </p:spPr>
        <p:txBody>
          <a:bodyPr lIns="19050" tIns="19050" rIns="19050" bIns="19050"/>
          <a:lstStyle>
            <a:lvl1pPr marL="0" indent="0" defTabSz="309562">
              <a:lnSpc>
                <a:spcPct val="100000"/>
              </a:lnSpc>
              <a:buClrTx/>
              <a:buSzTx/>
              <a:buFontTx/>
              <a:buNone/>
              <a:defRPr sz="1000" b="1" cap="all" spc="59">
                <a:solidFill>
                  <a:srgbClr val="3B39E4"/>
                </a:solidFill>
                <a:latin typeface="Founders Grotesk Condensed"/>
                <a:ea typeface="Founders Grotesk Condensed"/>
                <a:cs typeface="Founders Grotesk Condensed"/>
                <a:sym typeface="Founders Grotesk Condensed"/>
              </a:defRPr>
            </a:lvl1pPr>
          </a:lstStyle>
          <a:p>
            <a:r>
              <a:t>Author and Date</a:t>
            </a:r>
          </a:p>
        </p:txBody>
      </p:sp>
      <p:sp>
        <p:nvSpPr>
          <p:cNvPr id="151" name="Body Level One…"/>
          <p:cNvSpPr txBox="1">
            <a:spLocks noGrp="1"/>
          </p:cNvSpPr>
          <p:nvPr>
            <p:ph type="body" idx="1" hasCustomPrompt="1"/>
          </p:nvPr>
        </p:nvSpPr>
        <p:spPr>
          <a:xfrm>
            <a:off x="214312" y="1464165"/>
            <a:ext cx="8715376" cy="2886379"/>
          </a:xfrm>
          <a:prstGeom prst="rect">
            <a:avLst/>
          </a:prstGeom>
        </p:spPr>
        <p:txBody>
          <a:bodyPr lIns="19050" tIns="19050" rIns="19050" bIns="19050"/>
          <a:lstStyle>
            <a:lvl1pPr marL="152400" indent="-152400" defTabSz="309562">
              <a:lnSpc>
                <a:spcPct val="80000"/>
              </a:lnSpc>
              <a:spcBef>
                <a:spcPts val="1300"/>
              </a:spcBef>
              <a:buClr>
                <a:srgbClr val="3B39E4"/>
              </a:buClr>
              <a:buSzPct val="100000"/>
              <a:buFontTx/>
              <a:buChar char="•"/>
              <a:defRPr sz="1400" spc="-14">
                <a:solidFill>
                  <a:srgbClr val="000000"/>
                </a:solidFill>
                <a:latin typeface="Founders Grotesk Text"/>
                <a:ea typeface="Founders Grotesk Text"/>
                <a:cs typeface="Founders Grotesk Text"/>
                <a:sym typeface="Founders Grotesk Text"/>
              </a:defRPr>
            </a:lvl1pPr>
            <a:lvl2pPr marL="609600" indent="-152400" defTabSz="309562">
              <a:lnSpc>
                <a:spcPct val="80000"/>
              </a:lnSpc>
              <a:spcBef>
                <a:spcPts val="1300"/>
              </a:spcBef>
              <a:buClr>
                <a:srgbClr val="3B39E4"/>
              </a:buClr>
              <a:buSzPct val="100000"/>
              <a:buFontTx/>
              <a:buChar char="•"/>
              <a:defRPr sz="1400" spc="-14">
                <a:solidFill>
                  <a:srgbClr val="000000"/>
                </a:solidFill>
                <a:latin typeface="Founders Grotesk Text"/>
                <a:ea typeface="Founders Grotesk Text"/>
                <a:cs typeface="Founders Grotesk Text"/>
                <a:sym typeface="Founders Grotesk Text"/>
              </a:defRPr>
            </a:lvl2pPr>
            <a:lvl3pPr marL="1066800" indent="-152400" defTabSz="309562">
              <a:lnSpc>
                <a:spcPct val="80000"/>
              </a:lnSpc>
              <a:spcBef>
                <a:spcPts val="1300"/>
              </a:spcBef>
              <a:buClr>
                <a:srgbClr val="3B39E4"/>
              </a:buClr>
              <a:buSzPct val="100000"/>
              <a:buFontTx/>
              <a:buChar char="•"/>
              <a:defRPr sz="1400" spc="-14">
                <a:solidFill>
                  <a:srgbClr val="000000"/>
                </a:solidFill>
                <a:latin typeface="Founders Grotesk Text"/>
                <a:ea typeface="Founders Grotesk Text"/>
                <a:cs typeface="Founders Grotesk Text"/>
                <a:sym typeface="Founders Grotesk Text"/>
              </a:defRPr>
            </a:lvl3pPr>
            <a:lvl4pPr marL="1524000" indent="-152400" defTabSz="309562">
              <a:lnSpc>
                <a:spcPct val="80000"/>
              </a:lnSpc>
              <a:spcBef>
                <a:spcPts val="1300"/>
              </a:spcBef>
              <a:buClr>
                <a:srgbClr val="3B39E4"/>
              </a:buClr>
              <a:buSzPct val="100000"/>
              <a:buFontTx/>
              <a:buChar char="•"/>
              <a:defRPr sz="1400" spc="-14">
                <a:solidFill>
                  <a:srgbClr val="000000"/>
                </a:solidFill>
                <a:latin typeface="Founders Grotesk Text"/>
                <a:ea typeface="Founders Grotesk Text"/>
                <a:cs typeface="Founders Grotesk Text"/>
                <a:sym typeface="Founders Grotesk Text"/>
              </a:defRPr>
            </a:lvl4pPr>
            <a:lvl5pPr marL="1981200" indent="-152400" defTabSz="309562">
              <a:lnSpc>
                <a:spcPct val="80000"/>
              </a:lnSpc>
              <a:spcBef>
                <a:spcPts val="1300"/>
              </a:spcBef>
              <a:buClr>
                <a:srgbClr val="3B39E4"/>
              </a:buClr>
              <a:buSzPct val="100000"/>
              <a:buFontTx/>
              <a:buChar char="•"/>
              <a:defRPr sz="1400" spc="-14">
                <a:solidFill>
                  <a:srgbClr val="000000"/>
                </a:solidFill>
                <a:latin typeface="Founders Grotesk Text"/>
                <a:ea typeface="Founders Grotesk Text"/>
                <a:cs typeface="Founders Grotesk Text"/>
                <a:sym typeface="Founders Grotesk Text"/>
              </a:defRPr>
            </a:lvl5pPr>
          </a:lstStyle>
          <a:p>
            <a:r>
              <a:t>Slide bullet text</a:t>
            </a:r>
          </a:p>
          <a:p>
            <a:pPr lvl="1"/>
            <a:endParaRPr/>
          </a:p>
          <a:p>
            <a:pPr lvl="2"/>
            <a:endParaRPr/>
          </a:p>
          <a:p>
            <a:pPr lvl="3"/>
            <a:endParaRPr/>
          </a:p>
          <a:p>
            <a:pPr lvl="4"/>
            <a:endParaRPr/>
          </a:p>
        </p:txBody>
      </p:sp>
      <p:sp>
        <p:nvSpPr>
          <p:cNvPr id="152" name="Slide Title"/>
          <p:cNvSpPr txBox="1">
            <a:spLocks noGrp="1"/>
          </p:cNvSpPr>
          <p:nvPr>
            <p:ph type="title" hasCustomPrompt="1"/>
          </p:nvPr>
        </p:nvSpPr>
        <p:spPr>
          <a:xfrm>
            <a:off x="214312" y="244680"/>
            <a:ext cx="8715376" cy="731633"/>
          </a:xfrm>
          <a:prstGeom prst="rect">
            <a:avLst/>
          </a:prstGeom>
        </p:spPr>
        <p:txBody>
          <a:bodyPr lIns="19050" tIns="19050" rIns="19050" bIns="19050"/>
          <a:lstStyle>
            <a:lvl1pPr defTabSz="309562">
              <a:lnSpc>
                <a:spcPct val="60000"/>
              </a:lnSpc>
              <a:defRPr sz="4400" spc="-88">
                <a:solidFill>
                  <a:srgbClr val="3B39E4"/>
                </a:solidFill>
                <a:latin typeface="Founders Grotesk Semibold"/>
                <a:ea typeface="Founders Grotesk Semibold"/>
                <a:cs typeface="Founders Grotesk Semibold"/>
                <a:sym typeface="Founders Grotesk Semibold"/>
              </a:defRPr>
            </a:lvl1pPr>
          </a:lstStyle>
          <a:p>
            <a:r>
              <a:t>Slide Title</a:t>
            </a:r>
          </a:p>
        </p:txBody>
      </p:sp>
      <p:sp>
        <p:nvSpPr>
          <p:cNvPr id="153" name="Slide Number"/>
          <p:cNvSpPr txBox="1">
            <a:spLocks noGrp="1"/>
          </p:cNvSpPr>
          <p:nvPr>
            <p:ph type="sldNum" sz="quarter" idx="2"/>
          </p:nvPr>
        </p:nvSpPr>
        <p:spPr>
          <a:xfrm>
            <a:off x="8785206" y="4606861"/>
            <a:ext cx="142749" cy="201931"/>
          </a:xfrm>
          <a:prstGeom prst="rect">
            <a:avLst/>
          </a:prstGeom>
        </p:spPr>
        <p:txBody>
          <a:bodyPr lIns="19050" tIns="19050" rIns="19050" bIns="19050" anchor="b"/>
          <a:lstStyle>
            <a:lvl1pPr defTabSz="309562">
              <a:defRPr spc="9">
                <a:solidFill>
                  <a:srgbClr val="000000"/>
                </a:solidFill>
                <a:latin typeface="Founders Grotesk Condensed"/>
                <a:ea typeface="Founders Grotesk Condensed"/>
                <a:cs typeface="Founders Grotesk Condensed"/>
                <a:sym typeface="Founders Grotesk Condensed"/>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bg>
      <p:bgPr>
        <a:solidFill>
          <a:srgbClr val="FFFFFF"/>
        </a:solidFill>
        <a:effectLst/>
      </p:bgPr>
    </p:bg>
    <p:spTree>
      <p:nvGrpSpPr>
        <p:cNvPr id="1" name=""/>
        <p:cNvGrpSpPr/>
        <p:nvPr/>
      </p:nvGrpSpPr>
      <p:grpSpPr>
        <a:xfrm>
          <a:off x="0" y="0"/>
          <a:ext cx="0" cy="0"/>
          <a:chOff x="0" y="0"/>
          <a:chExt cx="0" cy="0"/>
        </a:xfrm>
      </p:grpSpPr>
      <p:pic>
        <p:nvPicPr>
          <p:cNvPr id="160" name="Picture 6" descr="Picture 6"/>
          <p:cNvPicPr>
            <a:picLocks noChangeAspect="1"/>
          </p:cNvPicPr>
          <p:nvPr/>
        </p:nvPicPr>
        <p:blipFill>
          <a:blip r:embed="rId2"/>
          <a:stretch>
            <a:fillRect/>
          </a:stretch>
        </p:blipFill>
        <p:spPr>
          <a:xfrm>
            <a:off x="1143000" y="0"/>
            <a:ext cx="6858000" cy="5143500"/>
          </a:xfrm>
          <a:prstGeom prst="rect">
            <a:avLst/>
          </a:prstGeom>
          <a:ln w="12700">
            <a:miter lim="400000"/>
          </a:ln>
        </p:spPr>
      </p:pic>
      <p:sp>
        <p:nvSpPr>
          <p:cNvPr id="161" name="Title Text"/>
          <p:cNvSpPr txBox="1">
            <a:spLocks noGrp="1"/>
          </p:cNvSpPr>
          <p:nvPr>
            <p:ph type="title"/>
          </p:nvPr>
        </p:nvSpPr>
        <p:spPr>
          <a:xfrm>
            <a:off x="1657350" y="1597818"/>
            <a:ext cx="5829300" cy="1102520"/>
          </a:xfrm>
          <a:prstGeom prst="rect">
            <a:avLst/>
          </a:prstGeom>
        </p:spPr>
        <p:txBody>
          <a:bodyPr lIns="34289" tIns="34289" rIns="34289" bIns="34289" anchor="ctr"/>
          <a:lstStyle>
            <a:lvl1pPr algn="ctr" defTabSz="685800">
              <a:defRPr sz="4400" b="1">
                <a:solidFill>
                  <a:srgbClr val="FFFF00"/>
                </a:solidFill>
                <a:effectLst>
                  <a:outerShdw blurRad="38100" dist="38100" dir="2700000" rotWithShape="0">
                    <a:srgbClr val="000000">
                      <a:alpha val="43137"/>
                    </a:srgbClr>
                  </a:outerShdw>
                </a:effectLst>
              </a:defRPr>
            </a:lvl1pPr>
          </a:lstStyle>
          <a:p>
            <a:r>
              <a:t>Title Text</a:t>
            </a:r>
          </a:p>
        </p:txBody>
      </p:sp>
      <p:sp>
        <p:nvSpPr>
          <p:cNvPr id="162"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lnSpc>
                <a:spcPct val="100000"/>
              </a:lnSpc>
              <a:spcBef>
                <a:spcPts val="600"/>
              </a:spcBef>
              <a:buClrTx/>
              <a:buSzTx/>
              <a:buFontTx/>
              <a:buNone/>
              <a:defRPr sz="2600" b="1">
                <a:solidFill>
                  <a:srgbClr val="FFFF00"/>
                </a:solidFill>
                <a:effectLst>
                  <a:outerShdw blurRad="38100" dist="38100" dir="2700000" rotWithShape="0">
                    <a:srgbClr val="000000">
                      <a:alpha val="43137"/>
                    </a:srgbClr>
                  </a:outerShdw>
                </a:effectLst>
              </a:defRPr>
            </a:lvl1pPr>
            <a:lvl2pPr marL="0" indent="457200" algn="ctr" defTabSz="685800">
              <a:lnSpc>
                <a:spcPct val="100000"/>
              </a:lnSpc>
              <a:spcBef>
                <a:spcPts val="600"/>
              </a:spcBef>
              <a:buClrTx/>
              <a:buSzTx/>
              <a:buFontTx/>
              <a:buNone/>
              <a:defRPr sz="2600" b="1">
                <a:solidFill>
                  <a:srgbClr val="FFFF00"/>
                </a:solidFill>
                <a:effectLst>
                  <a:outerShdw blurRad="38100" dist="38100" dir="2700000" rotWithShape="0">
                    <a:srgbClr val="000000">
                      <a:alpha val="43137"/>
                    </a:srgbClr>
                  </a:outerShdw>
                </a:effectLst>
              </a:defRPr>
            </a:lvl2pPr>
            <a:lvl3pPr marL="0" indent="914400" algn="ctr" defTabSz="685800">
              <a:lnSpc>
                <a:spcPct val="100000"/>
              </a:lnSpc>
              <a:spcBef>
                <a:spcPts val="600"/>
              </a:spcBef>
              <a:buClrTx/>
              <a:buSzTx/>
              <a:buFontTx/>
              <a:buNone/>
              <a:defRPr sz="2600" b="1">
                <a:solidFill>
                  <a:srgbClr val="FFFF00"/>
                </a:solidFill>
                <a:effectLst>
                  <a:outerShdw blurRad="38100" dist="38100" dir="2700000" rotWithShape="0">
                    <a:srgbClr val="000000">
                      <a:alpha val="43137"/>
                    </a:srgbClr>
                  </a:outerShdw>
                </a:effectLst>
              </a:defRPr>
            </a:lvl3pPr>
            <a:lvl4pPr marL="0" indent="1371600" algn="ctr" defTabSz="685800">
              <a:lnSpc>
                <a:spcPct val="100000"/>
              </a:lnSpc>
              <a:spcBef>
                <a:spcPts val="600"/>
              </a:spcBef>
              <a:buClrTx/>
              <a:buSzTx/>
              <a:buFontTx/>
              <a:buNone/>
              <a:defRPr sz="2600" b="1">
                <a:solidFill>
                  <a:srgbClr val="FFFF00"/>
                </a:solidFill>
                <a:effectLst>
                  <a:outerShdw blurRad="38100" dist="38100" dir="2700000" rotWithShape="0">
                    <a:srgbClr val="000000">
                      <a:alpha val="43137"/>
                    </a:srgbClr>
                  </a:outerShdw>
                </a:effectLst>
              </a:defRPr>
            </a:lvl4pPr>
            <a:lvl5pPr marL="0" indent="1828800" algn="ctr" defTabSz="685800">
              <a:lnSpc>
                <a:spcPct val="100000"/>
              </a:lnSpc>
              <a:spcBef>
                <a:spcPts val="600"/>
              </a:spcBef>
              <a:buClrTx/>
              <a:buSzTx/>
              <a:buFontTx/>
              <a:buNone/>
              <a:defRPr sz="2600" b="1">
                <a:solidFill>
                  <a:srgbClr val="FFFF00"/>
                </a:solidFill>
                <a:effectLst>
                  <a:outerShdw blurRad="38100" dist="38100" dir="2700000" rotWithShape="0">
                    <a:srgbClr val="000000">
                      <a:alpha val="43137"/>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63" name="Slide Number"/>
          <p:cNvSpPr txBox="1">
            <a:spLocks noGrp="1"/>
          </p:cNvSpPr>
          <p:nvPr>
            <p:ph type="sldNum" sz="quarter" idx="2"/>
          </p:nvPr>
        </p:nvSpPr>
        <p:spPr>
          <a:xfrm>
            <a:off x="7460957" y="4800044"/>
            <a:ext cx="197144" cy="208281"/>
          </a:xfrm>
          <a:prstGeom prst="rect">
            <a:avLst/>
          </a:prstGeom>
        </p:spPr>
        <p:txBody>
          <a:bodyPr lIns="34289" tIns="34289" rIns="34289" bIns="34289"/>
          <a:lstStyle>
            <a:lvl1pPr defTabSz="685800">
              <a:defRPr sz="900">
                <a:solidFill>
                  <a:srgbClr val="FFC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1485900" y="205978"/>
            <a:ext cx="6172201" cy="857251"/>
          </a:xfrm>
          <a:prstGeom prst="rect">
            <a:avLst/>
          </a:prstGeom>
        </p:spPr>
        <p:txBody>
          <a:bodyPr lIns="24110" tIns="24110" rIns="24110" bIns="24110"/>
          <a:lstStyle>
            <a:lvl1pPr algn="ctr" defTabSz="241101">
              <a:defRPr sz="2000" spc="200">
                <a:solidFill>
                  <a:srgbClr val="5B5854"/>
                </a:solidFill>
                <a:latin typeface="Futura"/>
                <a:ea typeface="Futura"/>
                <a:cs typeface="Futura"/>
                <a:sym typeface="Futura"/>
              </a:defRPr>
            </a:lvl1pPr>
          </a:lstStyle>
          <a:p>
            <a:r>
              <a:t>Title Text</a:t>
            </a:r>
          </a:p>
        </p:txBody>
      </p:sp>
      <p:sp>
        <p:nvSpPr>
          <p:cNvPr id="171" name="Body Level One…"/>
          <p:cNvSpPr txBox="1">
            <a:spLocks noGrp="1"/>
          </p:cNvSpPr>
          <p:nvPr>
            <p:ph type="body" idx="1"/>
          </p:nvPr>
        </p:nvSpPr>
        <p:spPr>
          <a:xfrm>
            <a:off x="1485900" y="1200150"/>
            <a:ext cx="6172201" cy="3394472"/>
          </a:xfrm>
          <a:prstGeom prst="rect">
            <a:avLst/>
          </a:prstGeom>
        </p:spPr>
        <p:txBody>
          <a:bodyPr lIns="24110" tIns="24110" rIns="24110" bIns="24110"/>
          <a:lstStyle>
            <a:lvl1pPr marL="190500" indent="-190500"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1pPr>
            <a:lvl2pPr marL="677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2pPr>
            <a:lvl3pPr marL="1058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3pPr>
            <a:lvl4pPr marL="1439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4pPr>
            <a:lvl5pPr marL="1820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5pPr>
          </a:lstStyle>
          <a:p>
            <a:r>
              <a:t>Body Level One</a:t>
            </a:r>
          </a:p>
          <a:p>
            <a:pPr lvl="1"/>
            <a:r>
              <a:t>Body Level Two</a:t>
            </a:r>
          </a:p>
          <a:p>
            <a:pPr lvl="2"/>
            <a:r>
              <a:t>Body Level Three</a:t>
            </a:r>
          </a:p>
          <a:p>
            <a:pPr lvl="3"/>
            <a:r>
              <a:t>Body Level Four</a:t>
            </a:r>
          </a:p>
          <a:p>
            <a:pPr lvl="4"/>
            <a:r>
              <a:t>Body Level Five</a:t>
            </a:r>
          </a:p>
        </p:txBody>
      </p:sp>
      <p:sp>
        <p:nvSpPr>
          <p:cNvPr id="172" name="Slide Number"/>
          <p:cNvSpPr txBox="1">
            <a:spLocks noGrp="1"/>
          </p:cNvSpPr>
          <p:nvPr>
            <p:ph type="sldNum" sz="quarter" idx="2"/>
          </p:nvPr>
        </p:nvSpPr>
        <p:spPr>
          <a:xfrm>
            <a:off x="4478113" y="4868912"/>
            <a:ext cx="186937" cy="165231"/>
          </a:xfrm>
          <a:prstGeom prst="rect">
            <a:avLst/>
          </a:prstGeom>
        </p:spPr>
        <p:txBody>
          <a:bodyPr lIns="26789" tIns="26789" rIns="26789" bIns="26789" anchor="t"/>
          <a:lstStyle>
            <a:lvl1pPr algn="ctr" defTabSz="241101">
              <a:defRPr sz="700" spc="70">
                <a:solidFill>
                  <a:srgbClr val="9A958E"/>
                </a:solidFill>
                <a:latin typeface="Futura"/>
                <a:ea typeface="Futura"/>
                <a:cs typeface="Futura"/>
                <a:sym typeface="Futur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solidFill>
                  <a:srgbClr val="FFFFFF"/>
                </a:solidFill>
                <a:latin typeface="+mj-lt"/>
                <a:ea typeface="+mj-ea"/>
                <a:cs typeface="+mj-cs"/>
                <a:sym typeface="Arial"/>
              </a:defRPr>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1497955" y="308074"/>
            <a:ext cx="6148090" cy="395139"/>
          </a:xfrm>
          <a:prstGeom prst="rect">
            <a:avLst/>
          </a:prstGeom>
        </p:spPr>
        <p:txBody>
          <a:bodyPr lIns="26789" tIns="26789" rIns="26789" bIns="26789"/>
          <a:lstStyle>
            <a:lvl1pPr algn="ctr" defTabSz="241101">
              <a:defRPr sz="2000" spc="200">
                <a:solidFill>
                  <a:srgbClr val="5B5854"/>
                </a:solidFill>
                <a:latin typeface="Futura"/>
                <a:ea typeface="Futura"/>
                <a:cs typeface="Futura"/>
                <a:sym typeface="Futura"/>
              </a:defRPr>
            </a:lvl1pPr>
          </a:lstStyle>
          <a:p>
            <a:r>
              <a:t>Title Text</a:t>
            </a:r>
          </a:p>
        </p:txBody>
      </p:sp>
      <p:sp>
        <p:nvSpPr>
          <p:cNvPr id="180" name="Body Level One…"/>
          <p:cNvSpPr txBox="1">
            <a:spLocks noGrp="1"/>
          </p:cNvSpPr>
          <p:nvPr>
            <p:ph type="body" idx="1"/>
          </p:nvPr>
        </p:nvSpPr>
        <p:spPr>
          <a:xfrm>
            <a:off x="1497955" y="1259085"/>
            <a:ext cx="6148090" cy="3402212"/>
          </a:xfrm>
          <a:prstGeom prst="rect">
            <a:avLst/>
          </a:prstGeom>
        </p:spPr>
        <p:txBody>
          <a:bodyPr lIns="26789" tIns="26789" rIns="26789" bIns="26789"/>
          <a:lstStyle>
            <a:lvl1pPr marL="190500" indent="-190500"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1pPr>
            <a:lvl2pPr marL="677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2pPr>
            <a:lvl3pPr marL="1058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3pPr>
            <a:lvl4pPr marL="1439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4pPr>
            <a:lvl5pPr marL="1820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5pPr>
          </a:lstStyle>
          <a:p>
            <a:r>
              <a:t>Body Level One</a:t>
            </a:r>
          </a:p>
          <a:p>
            <a:pPr lvl="1"/>
            <a:r>
              <a:t>Body Level Two</a:t>
            </a:r>
          </a:p>
          <a:p>
            <a:pPr lvl="2"/>
            <a:r>
              <a:t>Body Level Three</a:t>
            </a:r>
          </a:p>
          <a:p>
            <a:pPr lvl="3"/>
            <a:r>
              <a:t>Body Level Four</a:t>
            </a:r>
          </a:p>
          <a:p>
            <a:pPr lvl="4"/>
            <a:r>
              <a:t>Body Level Five</a:t>
            </a:r>
          </a:p>
        </p:txBody>
      </p:sp>
      <p:sp>
        <p:nvSpPr>
          <p:cNvPr id="181" name="Slide Number"/>
          <p:cNvSpPr txBox="1">
            <a:spLocks noGrp="1"/>
          </p:cNvSpPr>
          <p:nvPr>
            <p:ph type="sldNum" sz="quarter" idx="2"/>
          </p:nvPr>
        </p:nvSpPr>
        <p:spPr>
          <a:xfrm>
            <a:off x="4478113" y="4868074"/>
            <a:ext cx="186937" cy="165232"/>
          </a:xfrm>
          <a:prstGeom prst="rect">
            <a:avLst/>
          </a:prstGeom>
        </p:spPr>
        <p:txBody>
          <a:bodyPr lIns="26789" tIns="26789" rIns="26789" bIns="26789" anchor="t"/>
          <a:lstStyle>
            <a:lvl1pPr algn="ctr" defTabSz="241101">
              <a:defRPr sz="700" spc="70">
                <a:solidFill>
                  <a:srgbClr val="9A958E"/>
                </a:solidFill>
                <a:latin typeface="Futura"/>
                <a:ea typeface="Futura"/>
                <a:cs typeface="Futura"/>
                <a:sym typeface="Futur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 name="Title Text"/>
          <p:cNvSpPr txBox="1">
            <a:spLocks noGrp="1"/>
          </p:cNvSpPr>
          <p:nvPr>
            <p:ph type="title"/>
          </p:nvPr>
        </p:nvSpPr>
        <p:spPr>
          <a:xfrm>
            <a:off x="1497955" y="1627435"/>
            <a:ext cx="6148090" cy="1881933"/>
          </a:xfrm>
          <a:prstGeom prst="rect">
            <a:avLst/>
          </a:prstGeom>
        </p:spPr>
        <p:txBody>
          <a:bodyPr lIns="26789" tIns="26789" rIns="26789" bIns="26789" anchor="ctr"/>
          <a:lstStyle>
            <a:lvl1pPr algn="ctr" defTabSz="241101">
              <a:defRPr sz="2000" spc="200">
                <a:solidFill>
                  <a:srgbClr val="5B5854"/>
                </a:solidFill>
                <a:latin typeface="Futura"/>
                <a:ea typeface="Futura"/>
                <a:cs typeface="Futura"/>
                <a:sym typeface="Futura"/>
              </a:defRPr>
            </a:lvl1pPr>
          </a:lstStyle>
          <a:p>
            <a:r>
              <a:t>Title Text</a:t>
            </a:r>
          </a:p>
        </p:txBody>
      </p:sp>
      <p:sp>
        <p:nvSpPr>
          <p:cNvPr id="189" name="Body Level One…"/>
          <p:cNvSpPr txBox="1">
            <a:spLocks noGrp="1"/>
          </p:cNvSpPr>
          <p:nvPr>
            <p:ph type="body" idx="1"/>
          </p:nvPr>
        </p:nvSpPr>
        <p:spPr>
          <a:xfrm>
            <a:off x="1485900" y="1200150"/>
            <a:ext cx="6172201" cy="3394472"/>
          </a:xfrm>
          <a:prstGeom prst="rect">
            <a:avLst/>
          </a:prstGeom>
        </p:spPr>
        <p:txBody>
          <a:bodyPr lIns="24110" tIns="24110" rIns="24110" bIns="24110"/>
          <a:lstStyle>
            <a:lvl1pPr marL="190500" indent="-190500"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1pPr>
            <a:lvl2pPr marL="677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2pPr>
            <a:lvl3pPr marL="1058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3pPr>
            <a:lvl4pPr marL="1439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4pPr>
            <a:lvl5pPr marL="1820333" indent="-296333" defTabSz="241101">
              <a:lnSpc>
                <a:spcPct val="100000"/>
              </a:lnSpc>
              <a:spcBef>
                <a:spcPts val="1700"/>
              </a:spcBef>
              <a:buClr>
                <a:srgbClr val="9A958E"/>
              </a:buClr>
              <a:buSzPct val="75000"/>
              <a:buFontTx/>
              <a:buChar char="•"/>
              <a:defRPr sz="1400" spc="140">
                <a:solidFill>
                  <a:srgbClr val="5B5854"/>
                </a:solidFill>
                <a:latin typeface="Avenir Medium"/>
                <a:ea typeface="Avenir Medium"/>
                <a:cs typeface="Avenir Medium"/>
                <a:sym typeface="Avenir Medium"/>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4478113" y="4868074"/>
            <a:ext cx="186937" cy="165232"/>
          </a:xfrm>
          <a:prstGeom prst="rect">
            <a:avLst/>
          </a:prstGeom>
        </p:spPr>
        <p:txBody>
          <a:bodyPr lIns="26789" tIns="26789" rIns="26789" bIns="26789" anchor="t"/>
          <a:lstStyle>
            <a:lvl1pPr algn="ctr" defTabSz="241101">
              <a:defRPr sz="700" spc="70">
                <a:solidFill>
                  <a:srgbClr val="9A958E"/>
                </a:solidFill>
                <a:latin typeface="Futura"/>
                <a:ea typeface="Futura"/>
                <a:cs typeface="Futura"/>
                <a:sym typeface="Futur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1657350" y="1597818"/>
            <a:ext cx="5829300" cy="1102520"/>
          </a:xfrm>
          <a:prstGeom prst="rect">
            <a:avLst/>
          </a:prstGeom>
        </p:spPr>
        <p:txBody>
          <a:bodyPr lIns="26789" tIns="26789" rIns="26789" bIns="26789"/>
          <a:lstStyle>
            <a:lvl1pPr algn="ctr" defTabSz="241101">
              <a:defRPr sz="2000" spc="200">
                <a:solidFill>
                  <a:srgbClr val="5B5854"/>
                </a:solidFill>
                <a:latin typeface="Futura"/>
                <a:ea typeface="Futura"/>
                <a:cs typeface="Futura"/>
                <a:sym typeface="Futura"/>
              </a:defRPr>
            </a:lvl1pPr>
          </a:lstStyle>
          <a:p>
            <a:r>
              <a:t>Title Text</a:t>
            </a:r>
          </a:p>
        </p:txBody>
      </p:sp>
      <p:sp>
        <p:nvSpPr>
          <p:cNvPr id="198" name="Body Level One…"/>
          <p:cNvSpPr txBox="1">
            <a:spLocks noGrp="1"/>
          </p:cNvSpPr>
          <p:nvPr>
            <p:ph type="body" sz="quarter" idx="1"/>
          </p:nvPr>
        </p:nvSpPr>
        <p:spPr>
          <a:xfrm>
            <a:off x="2171700" y="2914650"/>
            <a:ext cx="4800600" cy="1314450"/>
          </a:xfrm>
          <a:prstGeom prst="rect">
            <a:avLst/>
          </a:prstGeom>
        </p:spPr>
        <p:txBody>
          <a:bodyPr lIns="26789" tIns="26789" rIns="26789" bIns="26789" anchor="b"/>
          <a:lstStyle>
            <a:lvl1pPr marL="0" indent="0" algn="ctr" defTabSz="241101">
              <a:lnSpc>
                <a:spcPct val="100000"/>
              </a:lnSpc>
              <a:spcBef>
                <a:spcPts val="1700"/>
              </a:spcBef>
              <a:buClrTx/>
              <a:buSzTx/>
              <a:buFontTx/>
              <a:buNone/>
              <a:defRPr sz="1400" spc="140">
                <a:solidFill>
                  <a:srgbClr val="5B5854"/>
                </a:solidFill>
                <a:latin typeface="Avenir Medium"/>
                <a:ea typeface="Avenir Medium"/>
                <a:cs typeface="Avenir Medium"/>
                <a:sym typeface="Avenir Medium"/>
              </a:defRPr>
            </a:lvl1pPr>
            <a:lvl2pPr marL="0" indent="381000" algn="ctr" defTabSz="241101">
              <a:lnSpc>
                <a:spcPct val="100000"/>
              </a:lnSpc>
              <a:spcBef>
                <a:spcPts val="1700"/>
              </a:spcBef>
              <a:buClrTx/>
              <a:buSzTx/>
              <a:buFontTx/>
              <a:buNone/>
              <a:defRPr sz="1400" spc="140">
                <a:solidFill>
                  <a:srgbClr val="5B5854"/>
                </a:solidFill>
                <a:latin typeface="Avenir Medium"/>
                <a:ea typeface="Avenir Medium"/>
                <a:cs typeface="Avenir Medium"/>
                <a:sym typeface="Avenir Medium"/>
              </a:defRPr>
            </a:lvl2pPr>
            <a:lvl3pPr marL="0" indent="762000" algn="ctr" defTabSz="241101">
              <a:lnSpc>
                <a:spcPct val="100000"/>
              </a:lnSpc>
              <a:spcBef>
                <a:spcPts val="1700"/>
              </a:spcBef>
              <a:buClrTx/>
              <a:buSzTx/>
              <a:buFontTx/>
              <a:buNone/>
              <a:defRPr sz="1400" spc="140">
                <a:solidFill>
                  <a:srgbClr val="5B5854"/>
                </a:solidFill>
                <a:latin typeface="Avenir Medium"/>
                <a:ea typeface="Avenir Medium"/>
                <a:cs typeface="Avenir Medium"/>
                <a:sym typeface="Avenir Medium"/>
              </a:defRPr>
            </a:lvl3pPr>
            <a:lvl4pPr marL="0" indent="1143000" algn="ctr" defTabSz="241101">
              <a:lnSpc>
                <a:spcPct val="100000"/>
              </a:lnSpc>
              <a:spcBef>
                <a:spcPts val="1700"/>
              </a:spcBef>
              <a:buClrTx/>
              <a:buSzTx/>
              <a:buFontTx/>
              <a:buNone/>
              <a:defRPr sz="1400" spc="140">
                <a:solidFill>
                  <a:srgbClr val="5B5854"/>
                </a:solidFill>
                <a:latin typeface="Avenir Medium"/>
                <a:ea typeface="Avenir Medium"/>
                <a:cs typeface="Avenir Medium"/>
                <a:sym typeface="Avenir Medium"/>
              </a:defRPr>
            </a:lvl4pPr>
            <a:lvl5pPr marL="0" indent="1524000" algn="ctr" defTabSz="241101">
              <a:lnSpc>
                <a:spcPct val="100000"/>
              </a:lnSpc>
              <a:spcBef>
                <a:spcPts val="1700"/>
              </a:spcBef>
              <a:buClrTx/>
              <a:buSzTx/>
              <a:buFontTx/>
              <a:buNone/>
              <a:defRPr sz="1400" spc="140">
                <a:solidFill>
                  <a:srgbClr val="5B5854"/>
                </a:solidFill>
                <a:latin typeface="Avenir Medium"/>
                <a:ea typeface="Avenir Medium"/>
                <a:cs typeface="Avenir Medium"/>
                <a:sym typeface="Avenir Medium"/>
              </a:defRPr>
            </a:lvl5pPr>
          </a:lstStyle>
          <a:p>
            <a:r>
              <a:t>Body Level One</a:t>
            </a:r>
          </a:p>
          <a:p>
            <a:pPr lvl="1"/>
            <a:r>
              <a:t>Body Level Two</a:t>
            </a:r>
          </a:p>
          <a:p>
            <a:pPr lvl="2"/>
            <a:r>
              <a:t>Body Level Three</a:t>
            </a:r>
          </a:p>
          <a:p>
            <a:pPr lvl="3"/>
            <a:r>
              <a:t>Body Level Four</a:t>
            </a:r>
          </a:p>
          <a:p>
            <a:pPr lvl="4"/>
            <a:r>
              <a:t>Body Level Five</a:t>
            </a:r>
          </a:p>
        </p:txBody>
      </p:sp>
      <p:sp>
        <p:nvSpPr>
          <p:cNvPr id="199" name="Slide Number"/>
          <p:cNvSpPr txBox="1">
            <a:spLocks noGrp="1"/>
          </p:cNvSpPr>
          <p:nvPr>
            <p:ph type="sldNum" sz="quarter" idx="2"/>
          </p:nvPr>
        </p:nvSpPr>
        <p:spPr>
          <a:xfrm>
            <a:off x="4478113" y="4868074"/>
            <a:ext cx="186937" cy="165232"/>
          </a:xfrm>
          <a:prstGeom prst="rect">
            <a:avLst/>
          </a:prstGeom>
        </p:spPr>
        <p:txBody>
          <a:bodyPr lIns="26789" tIns="26789" rIns="26789" bIns="26789" anchor="t"/>
          <a:lstStyle>
            <a:lvl1pPr algn="ctr" defTabSz="241101">
              <a:defRPr sz="700" spc="70">
                <a:solidFill>
                  <a:srgbClr val="FFFFFF"/>
                </a:solidFill>
                <a:latin typeface="Futura"/>
                <a:ea typeface="Futura"/>
                <a:cs typeface="Futura"/>
                <a:sym typeface="Futur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Slide 0">
    <p:bg>
      <p:bgPr>
        <a:solidFill>
          <a:srgbClr val="DBEEF4"/>
        </a:solidFill>
        <a:effectLst/>
      </p:bgPr>
    </p:bg>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1657350" y="1597818"/>
            <a:ext cx="5829300" cy="1102520"/>
          </a:xfrm>
          <a:prstGeom prst="rect">
            <a:avLst/>
          </a:prstGeom>
        </p:spPr>
        <p:txBody>
          <a:bodyPr lIns="34289" tIns="34289" rIns="34289" bIns="34289" anchor="ctr"/>
          <a:lstStyle>
            <a:lvl1pPr algn="ctr" defTabSz="342900">
              <a:defRPr sz="3200">
                <a:solidFill>
                  <a:srgbClr val="000000"/>
                </a:solidFill>
              </a:defRPr>
            </a:lvl1pPr>
          </a:lstStyle>
          <a:p>
            <a:r>
              <a:t>Title Text</a:t>
            </a:r>
          </a:p>
        </p:txBody>
      </p:sp>
      <p:sp>
        <p:nvSpPr>
          <p:cNvPr id="207"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342900">
              <a:lnSpc>
                <a:spcPct val="100000"/>
              </a:lnSpc>
              <a:spcBef>
                <a:spcPts val="500"/>
              </a:spcBef>
              <a:buClrTx/>
              <a:buSzTx/>
              <a:buFontTx/>
              <a:buNone/>
              <a:defRPr sz="2400">
                <a:solidFill>
                  <a:srgbClr val="888888"/>
                </a:solidFill>
              </a:defRPr>
            </a:lvl1pPr>
            <a:lvl2pPr marL="0" indent="457200" algn="ctr" defTabSz="342900">
              <a:lnSpc>
                <a:spcPct val="100000"/>
              </a:lnSpc>
              <a:spcBef>
                <a:spcPts val="500"/>
              </a:spcBef>
              <a:buClrTx/>
              <a:buSzTx/>
              <a:buFontTx/>
              <a:buNone/>
              <a:defRPr sz="2400">
                <a:solidFill>
                  <a:srgbClr val="888888"/>
                </a:solidFill>
              </a:defRPr>
            </a:lvl2pPr>
            <a:lvl3pPr marL="0" indent="914400" algn="ctr" defTabSz="342900">
              <a:lnSpc>
                <a:spcPct val="100000"/>
              </a:lnSpc>
              <a:spcBef>
                <a:spcPts val="500"/>
              </a:spcBef>
              <a:buClrTx/>
              <a:buSzTx/>
              <a:buFontTx/>
              <a:buNone/>
              <a:defRPr sz="2400">
                <a:solidFill>
                  <a:srgbClr val="888888"/>
                </a:solidFill>
              </a:defRPr>
            </a:lvl3pPr>
            <a:lvl4pPr marL="0" indent="1371600" algn="ctr" defTabSz="342900">
              <a:lnSpc>
                <a:spcPct val="100000"/>
              </a:lnSpc>
              <a:spcBef>
                <a:spcPts val="500"/>
              </a:spcBef>
              <a:buClrTx/>
              <a:buSzTx/>
              <a:buFontTx/>
              <a:buNone/>
              <a:defRPr sz="2400">
                <a:solidFill>
                  <a:srgbClr val="888888"/>
                </a:solidFill>
              </a:defRPr>
            </a:lvl4pPr>
            <a:lvl5pPr marL="0" indent="1828800" algn="ctr" defTabSz="342900">
              <a:lnSpc>
                <a:spcPct val="100000"/>
              </a:lnSpc>
              <a:spcBef>
                <a:spcPts val="500"/>
              </a:spcBef>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7460957" y="4800044"/>
            <a:ext cx="197144" cy="208281"/>
          </a:xfrm>
          <a:prstGeom prst="rect">
            <a:avLst/>
          </a:prstGeom>
        </p:spPr>
        <p:txBody>
          <a:bodyPr lIns="34289" tIns="34289" rIns="34289" bIns="34289"/>
          <a:lstStyle>
            <a:lvl1pPr defTabSz="6858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01CBFC-1076-A545-9AA3-ED71271EFEFE}"/>
              </a:ext>
            </a:extLst>
          </p:cNvPr>
          <p:cNvSpPr/>
          <p:nvPr userDrawn="1"/>
        </p:nvSpPr>
        <p:spPr>
          <a:xfrm>
            <a:off x="152401" y="228600"/>
            <a:ext cx="8839200" cy="514350"/>
          </a:xfrm>
          <a:prstGeom prst="roundRect">
            <a:avLst>
              <a:gd name="adj" fmla="val 13167"/>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ounded Rectangle 5">
            <a:extLst>
              <a:ext uri="{FF2B5EF4-FFF2-40B4-BE49-F238E27FC236}">
                <a16:creationId xmlns:a16="http://schemas.microsoft.com/office/drawing/2014/main" id="{1F1512AB-874F-3946-BBC1-C55279F02D9B}"/>
              </a:ext>
            </a:extLst>
          </p:cNvPr>
          <p:cNvSpPr/>
          <p:nvPr userDrawn="1"/>
        </p:nvSpPr>
        <p:spPr>
          <a:xfrm>
            <a:off x="152400" y="857250"/>
            <a:ext cx="8839200" cy="4171950"/>
          </a:xfrm>
          <a:prstGeom prst="roundRect">
            <a:avLst>
              <a:gd name="adj" fmla="val 4834"/>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152399" y="857250"/>
            <a:ext cx="8839200" cy="4057650"/>
          </a:xfrm>
          <a:noFill/>
          <a:ln>
            <a:noFill/>
          </a:ln>
        </p:spPr>
        <p:style>
          <a:lnRef idx="3">
            <a:schemeClr val="lt1"/>
          </a:lnRef>
          <a:fillRef idx="1">
            <a:schemeClr val="dk1"/>
          </a:fillRef>
          <a:effectRef idx="1">
            <a:schemeClr val="dk1"/>
          </a:effectRef>
          <a:fontRef idx="none"/>
        </p:style>
        <p:txBody>
          <a:bodyPr>
            <a:normAutofit/>
          </a:bodyPr>
          <a:lstStyle>
            <a:lvl1pPr marL="385763" indent="-385763">
              <a:buFont typeface="+mj-lt"/>
              <a:buAutoNum type="romanUcPeriod"/>
              <a:defRPr sz="2400" b="0">
                <a:ln>
                  <a:noFill/>
                </a:ln>
                <a:solidFill>
                  <a:srgbClr val="FFFF00"/>
                </a:solidFill>
                <a:effectLst/>
              </a:defRPr>
            </a:lvl1pPr>
            <a:lvl2pPr marL="728663" indent="-385763">
              <a:buFont typeface="+mj-lt"/>
              <a:buAutoNum type="alphaUcPeriod"/>
              <a:defRPr sz="2400" b="0">
                <a:ln>
                  <a:noFill/>
                </a:ln>
                <a:solidFill>
                  <a:srgbClr val="FFFF00"/>
                </a:solidFill>
                <a:effectLst/>
              </a:defRPr>
            </a:lvl2pPr>
            <a:lvl3pPr marL="1071563" indent="-385763">
              <a:buFont typeface="+mj-lt"/>
              <a:buAutoNum type="arabicPeriod"/>
              <a:defRPr sz="2400" b="0">
                <a:ln>
                  <a:noFill/>
                </a:ln>
                <a:solidFill>
                  <a:srgbClr val="FFFF00"/>
                </a:solidFill>
                <a:effectLst/>
              </a:defRPr>
            </a:lvl3pPr>
            <a:lvl4pPr marL="1414463" indent="-385763">
              <a:buFont typeface="+mj-lt"/>
              <a:buAutoNum type="alphaLcParenR"/>
              <a:defRPr sz="2400" b="0">
                <a:ln>
                  <a:noFill/>
                </a:ln>
                <a:solidFill>
                  <a:srgbClr val="FFFF00"/>
                </a:solidFill>
                <a:effectLst/>
              </a:defRPr>
            </a:lvl4pPr>
            <a:lvl5pPr marL="1757363" indent="-385763">
              <a:buFont typeface="+mj-lt"/>
              <a:buAutoNum type="arabicParenR"/>
              <a:defRPr sz="2400" b="0">
                <a:ln>
                  <a:noFill/>
                </a:ln>
                <a:solidFill>
                  <a:srgbClr val="FFFF00"/>
                </a:solidFill>
                <a:effectLst/>
              </a:defRPr>
            </a:lvl5pPr>
            <a:lvl6pPr marL="2100263" indent="-385763">
              <a:buFont typeface="+mj-lt"/>
              <a:buAutoNum type="alphaLcPeriod"/>
              <a:defRPr sz="2400" b="0">
                <a:ln>
                  <a:noFill/>
                </a:ln>
                <a:solidFill>
                  <a:srgbClr val="FFFF00"/>
                </a:solidFill>
                <a:effectLst/>
              </a:defRPr>
            </a:lvl6pPr>
            <a:lvl7pPr marL="2443163" indent="-385763">
              <a:buFont typeface="+mj-lt"/>
              <a:buAutoNum type="romanLcPeriod"/>
              <a:defRPr sz="2400" b="0">
                <a:ln>
                  <a:noFill/>
                </a:ln>
                <a:solidFill>
                  <a:srgbClr val="FFFF00"/>
                </a:solidFill>
                <a:effectLst/>
              </a:defRPr>
            </a:lvl7pPr>
            <a:lvl8pPr marL="2786063" indent="-385763">
              <a:buFont typeface="+mj-lt"/>
              <a:buAutoNum type="arabicPeriod"/>
              <a:defRPr sz="2400" b="0">
                <a:ln>
                  <a:noFill/>
                </a:ln>
                <a:solidFill>
                  <a:srgbClr val="FFFF00"/>
                </a:solidFill>
                <a:effectLst/>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endParaRPr lang="es-ES" dirty="0"/>
          </a:p>
        </p:txBody>
      </p:sp>
      <p:sp>
        <p:nvSpPr>
          <p:cNvPr id="5" name="Title Placeholder 1"/>
          <p:cNvSpPr>
            <a:spLocks noGrp="1"/>
          </p:cNvSpPr>
          <p:nvPr>
            <p:ph type="title"/>
          </p:nvPr>
        </p:nvSpPr>
        <p:spPr>
          <a:xfrm>
            <a:off x="152399" y="114300"/>
            <a:ext cx="8839200" cy="857250"/>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12722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lvl1pPr>
              <a:defRPr>
                <a:latin typeface="+mj-lt"/>
                <a:ea typeface="+mj-ea"/>
                <a:cs typeface="+mj-cs"/>
                <a:sym typeface="Arial"/>
              </a:defRPr>
            </a:lvl1p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atin typeface="+mj-lt"/>
                <a:ea typeface="+mj-ea"/>
                <a:cs typeface="+mj-cs"/>
                <a:sym typeface="Arial"/>
              </a:defRPr>
            </a:lvl1pPr>
            <a:lvl2pPr marL="965200" indent="-355600">
              <a:buSzPts val="1400"/>
              <a:defRPr sz="1400">
                <a:latin typeface="+mj-lt"/>
                <a:ea typeface="+mj-ea"/>
                <a:cs typeface="+mj-cs"/>
                <a:sym typeface="Arial"/>
              </a:defRPr>
            </a:lvl2pPr>
            <a:lvl3pPr marL="1422400" indent="-355600">
              <a:buSzPts val="1400"/>
              <a:defRPr sz="1400">
                <a:latin typeface="+mj-lt"/>
                <a:ea typeface="+mj-ea"/>
                <a:cs typeface="+mj-cs"/>
                <a:sym typeface="Arial"/>
              </a:defRPr>
            </a:lvl3pPr>
            <a:lvl4pPr marL="1879600" indent="-355600">
              <a:buSzPts val="1400"/>
              <a:defRPr sz="1400">
                <a:latin typeface="+mj-lt"/>
                <a:ea typeface="+mj-ea"/>
                <a:cs typeface="+mj-cs"/>
                <a:sym typeface="Arial"/>
              </a:defRPr>
            </a:lvl4pPr>
            <a:lvl5pPr marL="2336800" indent="-355600">
              <a:buSzPts val="1400"/>
              <a:defRPr sz="1400">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solidFill>
                  <a:srgbClr val="ADADAD"/>
                </a:solidFill>
                <a:latin typeface="+mj-lt"/>
                <a:ea typeface="+mj-ea"/>
                <a:cs typeface="+mj-cs"/>
                <a:sym typeface="Aria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bg>
      <p:bgPr>
        <a:solidFill>
          <a:srgbClr val="212121"/>
        </a:solidFill>
        <a:effectLst/>
      </p:bgPr>
    </p:bg>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lvl1pPr>
              <a:defRPr>
                <a:solidFill>
                  <a:srgbClr val="FFFFFF"/>
                </a:solidFill>
                <a:latin typeface="+mj-lt"/>
                <a:ea typeface="+mj-ea"/>
                <a:cs typeface="+mj-cs"/>
                <a:sym typeface="Aria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solidFill>
                  <a:srgbClr val="FFFFFF"/>
                </a:solidFill>
                <a:latin typeface="+mj-lt"/>
                <a:ea typeface="+mj-ea"/>
                <a:cs typeface="+mj-cs"/>
                <a:sym typeface="Arial"/>
              </a:defRPr>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solidFill>
                  <a:srgbClr val="ADADAD"/>
                </a:solidFill>
                <a:latin typeface="+mj-lt"/>
                <a:ea typeface="+mj-ea"/>
                <a:cs typeface="+mj-cs"/>
                <a:sym typeface="Arial"/>
              </a:defRPr>
            </a:lvl1pPr>
            <a:lvl2pPr marL="914400" indent="-304800">
              <a:buSzPts val="1200"/>
              <a:defRPr sz="1200">
                <a:solidFill>
                  <a:srgbClr val="ADADAD"/>
                </a:solidFill>
                <a:latin typeface="+mj-lt"/>
                <a:ea typeface="+mj-ea"/>
                <a:cs typeface="+mj-cs"/>
                <a:sym typeface="Arial"/>
              </a:defRPr>
            </a:lvl2pPr>
            <a:lvl3pPr marL="1371600" indent="-304800">
              <a:buSzPts val="1200"/>
              <a:defRPr sz="1200">
                <a:solidFill>
                  <a:srgbClr val="ADADAD"/>
                </a:solidFill>
                <a:latin typeface="+mj-lt"/>
                <a:ea typeface="+mj-ea"/>
                <a:cs typeface="+mj-cs"/>
                <a:sym typeface="Arial"/>
              </a:defRPr>
            </a:lvl3pPr>
            <a:lvl4pPr marL="1828800" indent="-304800">
              <a:buSzPts val="1200"/>
              <a:defRPr sz="1200">
                <a:solidFill>
                  <a:srgbClr val="ADADAD"/>
                </a:solidFill>
                <a:latin typeface="+mj-lt"/>
                <a:ea typeface="+mj-ea"/>
                <a:cs typeface="+mj-cs"/>
                <a:sym typeface="Arial"/>
              </a:defRPr>
            </a:lvl4pPr>
            <a:lvl5pPr marL="2286000" indent="-304800">
              <a:buSzPts val="1200"/>
              <a:defRPr sz="1200">
                <a:solidFill>
                  <a:srgbClr val="ADADAD"/>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bg>
      <p:bgPr>
        <a:solidFill>
          <a:srgbClr val="212121"/>
        </a:solidFill>
        <a:effectLst/>
      </p:bgPr>
    </p:bg>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solidFill>
                  <a:srgbClr val="FFFFFF"/>
                </a:solidFill>
                <a:latin typeface="+mj-lt"/>
                <a:ea typeface="+mj-ea"/>
                <a:cs typeface="+mj-cs"/>
                <a:sym typeface="Arial"/>
              </a:defRPr>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bg>
      <p:bgPr>
        <a:solidFill>
          <a:srgbClr val="212121"/>
        </a:solidFill>
        <a:effectLst/>
      </p:bgPr>
    </p:bg>
    <p:spTree>
      <p:nvGrpSpPr>
        <p:cNvPr id="1" name=""/>
        <p:cNvGrpSpPr/>
        <p:nvPr/>
      </p:nvGrpSpPr>
      <p:grpSpPr>
        <a:xfrm>
          <a:off x="0" y="0"/>
          <a:ext cx="0" cy="0"/>
          <a:chOff x="0" y="0"/>
          <a:chExt cx="0" cy="0"/>
        </a:xfrm>
      </p:grpSpPr>
      <p:sp>
        <p:nvSpPr>
          <p:cNvPr id="72" name="Google Shape;36;p9"/>
          <p:cNvSpPr/>
          <p:nvPr/>
        </p:nvSpPr>
        <p:spPr>
          <a:xfrm>
            <a:off x="4572000" y="24"/>
            <a:ext cx="4572000" cy="5143501"/>
          </a:xfrm>
          <a:prstGeom prst="rect">
            <a:avLst/>
          </a:prstGeom>
          <a:solidFill>
            <a:srgbClr val="303030"/>
          </a:solidFill>
          <a:ln w="12700">
            <a:miter lim="400000"/>
          </a:ln>
        </p:spPr>
        <p:txBody>
          <a:bodyPr lIns="0" tIns="0" rIns="0" bIns="0" anchor="ctr"/>
          <a:lstStyle/>
          <a:p>
            <a:pPr>
              <a:defRPr>
                <a:solidFill>
                  <a:srgbClr val="000000"/>
                </a:solidFill>
              </a:defRPr>
            </a:pPr>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solidFill>
                  <a:srgbClr val="FFFFFF"/>
                </a:solidFill>
                <a:latin typeface="+mj-lt"/>
                <a:ea typeface="+mj-ea"/>
                <a:cs typeface="+mj-cs"/>
                <a:sym typeface="Arial"/>
              </a:defRPr>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solidFill>
                  <a:srgbClr val="ADADAD"/>
                </a:solidFill>
                <a:latin typeface="+mj-lt"/>
                <a:ea typeface="+mj-ea"/>
                <a:cs typeface="+mj-cs"/>
                <a:sym typeface="Arial"/>
              </a:defRPr>
            </a:lvl1pPr>
            <a:lvl2pPr marL="342900" indent="254000" algn="ctr">
              <a:lnSpc>
                <a:spcPct val="100000"/>
              </a:lnSpc>
              <a:buClrTx/>
              <a:buSzTx/>
              <a:buFontTx/>
              <a:buNone/>
              <a:defRPr sz="2100">
                <a:solidFill>
                  <a:srgbClr val="ADADAD"/>
                </a:solidFill>
                <a:latin typeface="+mj-lt"/>
                <a:ea typeface="+mj-ea"/>
                <a:cs typeface="+mj-cs"/>
                <a:sym typeface="Arial"/>
              </a:defRPr>
            </a:lvl2pPr>
            <a:lvl3pPr marL="342900" indent="711200" algn="ctr">
              <a:lnSpc>
                <a:spcPct val="100000"/>
              </a:lnSpc>
              <a:buClrTx/>
              <a:buSzTx/>
              <a:buFontTx/>
              <a:buNone/>
              <a:defRPr sz="2100">
                <a:solidFill>
                  <a:srgbClr val="ADADAD"/>
                </a:solidFill>
                <a:latin typeface="+mj-lt"/>
                <a:ea typeface="+mj-ea"/>
                <a:cs typeface="+mj-cs"/>
                <a:sym typeface="Arial"/>
              </a:defRPr>
            </a:lvl3pPr>
            <a:lvl4pPr marL="342900" indent="1168400" algn="ctr">
              <a:lnSpc>
                <a:spcPct val="100000"/>
              </a:lnSpc>
              <a:buClrTx/>
              <a:buSzTx/>
              <a:buFontTx/>
              <a:buNone/>
              <a:defRPr sz="2100">
                <a:solidFill>
                  <a:srgbClr val="ADADAD"/>
                </a:solidFill>
                <a:latin typeface="+mj-lt"/>
                <a:ea typeface="+mj-ea"/>
                <a:cs typeface="+mj-cs"/>
                <a:sym typeface="Arial"/>
              </a:defRPr>
            </a:lvl4pPr>
            <a:lvl5pPr marL="342900" indent="1625600" algn="ctr">
              <a:lnSpc>
                <a:spcPct val="100000"/>
              </a:lnSpc>
              <a:buClrTx/>
              <a:buSzTx/>
              <a:buFontTx/>
              <a:buNone/>
              <a:defRPr sz="2100">
                <a:solidFill>
                  <a:srgbClr val="ADADAD"/>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199"/>
            <a:ext cx="3837000" cy="3695102"/>
          </a:xfrm>
          <a:prstGeom prst="rect">
            <a:avLst/>
          </a:prstGeom>
        </p:spPr>
        <p:txBody>
          <a:bodyPr anchor="ctr"/>
          <a:lstStyle/>
          <a:p>
            <a:pPr>
              <a:buClr>
                <a:srgbClr val="FFFFFF"/>
              </a:buClr>
              <a:defRPr>
                <a:solidFill>
                  <a:srgbClr val="FFFFFF"/>
                </a:solidFill>
                <a:latin typeface="+mj-lt"/>
                <a:ea typeface="+mj-ea"/>
                <a:cs typeface="+mj-cs"/>
                <a:sym typeface="Arial"/>
              </a:defRPr>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bg>
      <p:bgPr>
        <a:solidFill>
          <a:srgbClr val="212121"/>
        </a:solidFill>
        <a:effectLst/>
      </p:bgPr>
    </p:bg>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defRPr>
                <a:solidFill>
                  <a:srgbClr val="ADADAD"/>
                </a:solidFill>
                <a:latin typeface="+mj-lt"/>
                <a:ea typeface="+mj-ea"/>
                <a:cs typeface="+mj-cs"/>
                <a:sym typeface="Arial"/>
              </a:defRPr>
            </a:lvl1pPr>
            <a:lvl2pPr>
              <a:lnSpc>
                <a:spcPct val="100000"/>
              </a:lnSpc>
              <a:buClrTx/>
              <a:buFontTx/>
              <a:defRPr>
                <a:solidFill>
                  <a:srgbClr val="ADADAD"/>
                </a:solidFill>
                <a:latin typeface="+mj-lt"/>
                <a:ea typeface="+mj-ea"/>
                <a:cs typeface="+mj-cs"/>
                <a:sym typeface="Arial"/>
              </a:defRPr>
            </a:lvl2pPr>
            <a:lvl3pPr>
              <a:lnSpc>
                <a:spcPct val="100000"/>
              </a:lnSpc>
              <a:buClrTx/>
              <a:buFontTx/>
              <a:defRPr>
                <a:solidFill>
                  <a:srgbClr val="ADADAD"/>
                </a:solidFill>
                <a:latin typeface="+mj-lt"/>
                <a:ea typeface="+mj-ea"/>
                <a:cs typeface="+mj-cs"/>
                <a:sym typeface="Arial"/>
              </a:defRPr>
            </a:lvl3pPr>
            <a:lvl4pPr>
              <a:lnSpc>
                <a:spcPct val="100000"/>
              </a:lnSpc>
              <a:buClrTx/>
              <a:buFontTx/>
              <a:defRPr>
                <a:solidFill>
                  <a:srgbClr val="ADADAD"/>
                </a:solidFill>
                <a:latin typeface="+mj-lt"/>
                <a:ea typeface="+mj-ea"/>
                <a:cs typeface="+mj-cs"/>
                <a:sym typeface="Arial"/>
              </a:defRPr>
            </a:lvl4pPr>
            <a:lvl5pPr>
              <a:lnSpc>
                <a:spcPct val="100000"/>
              </a:lnSpc>
              <a:buClrTx/>
              <a:buFontTx/>
              <a:defRPr>
                <a:solidFill>
                  <a:srgbClr val="ADADAD"/>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txStyles>
    <p:titleStyle>
      <a:lvl1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1pPr>
      <a:lvl2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2pPr>
      <a:lvl3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3pPr>
      <a:lvl4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4pPr>
      <a:lvl5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5pPr>
      <a:lvl6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6pPr>
      <a:lvl7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7pPr>
      <a:lvl8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8pPr>
      <a:lvl9pPr marL="0" marR="0" indent="0" algn="l" defTabSz="91440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Calibri"/>
          <a:ea typeface="Calibri"/>
          <a:cs typeface="Calibri"/>
          <a:sym typeface="Calibri"/>
        </a:defRPr>
      </a:lvl9pPr>
    </p:titleStyle>
    <p:bodyStyle>
      <a:lvl1pPr marL="457200" marR="0" indent="-342900"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1pPr>
      <a:lvl2pPr marL="10051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2pPr>
      <a:lvl3pPr marL="14623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3pPr>
      <a:lvl4pPr marL="19195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4pPr>
      <a:lvl5pPr marL="23767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5pPr>
      <a:lvl6pPr marL="28339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6pPr>
      <a:lvl7pPr marL="32911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7pPr>
      <a:lvl8pPr marL="37483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8pPr>
      <a:lvl9pPr marL="4205514" marR="0" indent="-408214" algn="l" defTabSz="914400" latinLnBrk="0">
        <a:lnSpc>
          <a:spcPct val="115000"/>
        </a:lnSpc>
        <a:spcBef>
          <a:spcPts val="0"/>
        </a:spcBef>
        <a:spcAft>
          <a:spcPts val="0"/>
        </a:spcAft>
        <a:buClr>
          <a:srgbClr val="ADADAD"/>
        </a:buClr>
        <a:buSzPts val="1800"/>
        <a:buFont typeface="Arial"/>
        <a:buChar char="■"/>
        <a:tabLst/>
        <a:defRPr sz="1800" b="0" i="0" u="none" strike="noStrike" cap="none" spc="0" baseline="0">
          <a:solidFill>
            <a:schemeClr val="accent6"/>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Google Shape;54;p13"/>
          <p:cNvSpPr txBox="1">
            <a:spLocks noGrp="1"/>
          </p:cNvSpPr>
          <p:nvPr>
            <p:ph type="ctrTitle"/>
          </p:nvPr>
        </p:nvSpPr>
        <p:spPr>
          <a:xfrm>
            <a:off x="311707" y="744575"/>
            <a:ext cx="8520602" cy="2052599"/>
          </a:xfrm>
          <a:prstGeom prst="rect">
            <a:avLst/>
          </a:prstGeom>
        </p:spPr>
        <p:txBody>
          <a:bodyPr/>
          <a:lstStyle>
            <a:lvl1pPr>
              <a:defRPr sz="8100">
                <a:solidFill>
                  <a:schemeClr val="accent6"/>
                </a:solidFill>
                <a:latin typeface="Calibri"/>
                <a:ea typeface="Calibri"/>
                <a:cs typeface="Calibri"/>
                <a:sym typeface="Calibri"/>
              </a:defRPr>
            </a:lvl1pPr>
          </a:lstStyle>
          <a:p>
            <a:r>
              <a:rPr dirty="0"/>
              <a:t>Los </a:t>
            </a:r>
            <a:r>
              <a:rPr dirty="0" err="1"/>
              <a:t>Pactos</a:t>
            </a:r>
            <a:r>
              <a:rPr dirty="0"/>
              <a:t> </a:t>
            </a:r>
            <a:r>
              <a:rPr dirty="0" err="1"/>
              <a:t>Bíblicos</a:t>
            </a:r>
            <a:endParaRPr dirty="0"/>
          </a:p>
        </p:txBody>
      </p:sp>
      <p:sp>
        <p:nvSpPr>
          <p:cNvPr id="218" name="Google Shape;55;p13"/>
          <p:cNvSpPr txBox="1">
            <a:spLocks noGrp="1"/>
          </p:cNvSpPr>
          <p:nvPr>
            <p:ph type="subTitle" sz="quarter" idx="1"/>
          </p:nvPr>
        </p:nvSpPr>
        <p:spPr>
          <a:xfrm>
            <a:off x="311699" y="2628569"/>
            <a:ext cx="8520602" cy="792601"/>
          </a:xfrm>
          <a:prstGeom prst="rect">
            <a:avLst/>
          </a:prstGeom>
        </p:spPr>
        <p:txBody>
          <a:bodyPr/>
          <a:lstStyle>
            <a:lvl1pPr marL="0" indent="0"/>
          </a:lstStyle>
          <a:p>
            <a:r>
              <a:rPr dirty="0"/>
              <a:t>Un </a:t>
            </a:r>
            <a:r>
              <a:rPr dirty="0" err="1"/>
              <a:t>estudio</a:t>
            </a:r>
            <a:r>
              <a:rPr dirty="0"/>
              <a:t> </a:t>
            </a:r>
            <a:r>
              <a:rPr dirty="0" err="1"/>
              <a:t>sistemático</a:t>
            </a:r>
            <a:r>
              <a:rPr dirty="0"/>
              <a:t> de los </a:t>
            </a:r>
            <a:r>
              <a:rPr dirty="0" err="1"/>
              <a:t>pactos</a:t>
            </a:r>
            <a:r>
              <a:rPr dirty="0"/>
              <a:t> </a:t>
            </a:r>
            <a:r>
              <a:rPr dirty="0" err="1"/>
              <a:t>en</a:t>
            </a:r>
            <a:r>
              <a:rPr dirty="0"/>
              <a:t> la Biblia</a:t>
            </a:r>
          </a:p>
        </p:txBody>
      </p:sp>
      <p:grpSp>
        <p:nvGrpSpPr>
          <p:cNvPr id="221" name="Group"/>
          <p:cNvGrpSpPr/>
          <p:nvPr/>
        </p:nvGrpSpPr>
        <p:grpSpPr>
          <a:xfrm>
            <a:off x="3274391" y="3374101"/>
            <a:ext cx="3095639" cy="1270001"/>
            <a:chOff x="0" y="0"/>
            <a:chExt cx="3095638" cy="1270000"/>
          </a:xfrm>
        </p:grpSpPr>
        <p:sp>
          <p:nvSpPr>
            <p:cNvPr id="219" name="Rounded Rectangle"/>
            <p:cNvSpPr/>
            <p:nvPr/>
          </p:nvSpPr>
          <p:spPr>
            <a:xfrm>
              <a:off x="0" y="0"/>
              <a:ext cx="3095639" cy="1270000"/>
            </a:xfrm>
            <a:prstGeom prst="roundRect">
              <a:avLst>
                <a:gd name="adj" fmla="val 15000"/>
              </a:avLst>
            </a:prstGeom>
            <a:solidFill>
              <a:srgbClr val="212121"/>
            </a:solidFill>
            <a:ln w="25400" cap="flat">
              <a:solidFill>
                <a:schemeClr val="accent1"/>
              </a:solidFill>
              <a:prstDash val="solid"/>
              <a:round/>
            </a:ln>
            <a:effectLst/>
          </p:spPr>
          <p:txBody>
            <a:bodyPr wrap="square" lIns="0" tIns="0" rIns="0" bIns="0" numCol="1" anchor="t">
              <a:noAutofit/>
            </a:bodyPr>
            <a:lstStyle/>
            <a:p>
              <a:endParaRPr/>
            </a:p>
          </p:txBody>
        </p:sp>
        <p:sp>
          <p:nvSpPr>
            <p:cNvPr id="220" name="Parte 7  El Pacto Davídico"/>
            <p:cNvSpPr txBox="1"/>
            <p:nvPr/>
          </p:nvSpPr>
          <p:spPr>
            <a:xfrm>
              <a:off x="647160" y="355600"/>
              <a:ext cx="1801318" cy="558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ctr">
                <a:defRPr sz="1800">
                  <a:latin typeface="Charter Roman"/>
                  <a:ea typeface="Charter Roman"/>
                  <a:cs typeface="Charter Roman"/>
                  <a:sym typeface="Charter Roman"/>
                </a:defRPr>
              </a:pPr>
              <a:r>
                <a:t>Parte 7</a:t>
              </a:r>
              <a:br/>
              <a:r>
                <a:t> El Pacto Davídico</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1" nodeType="afterEffect">
                                  <p:stCondLst>
                                    <p:cond delay="0"/>
                                  </p:stCondLst>
                                  <p:iterate>
                                    <p:tmAbs val="0"/>
                                  </p:iterate>
                                  <p:childTnLst>
                                    <p:set>
                                      <p:cBhvr>
                                        <p:cTn id="6" fill="hold"/>
                                        <p:tgtEl>
                                          <p:spTgt spid="221"/>
                                        </p:tgtEl>
                                        <p:attrNameLst>
                                          <p:attrName>style.visibility</p:attrName>
                                        </p:attrNameLst>
                                      </p:cBhvr>
                                      <p:to>
                                        <p:strVal val="visible"/>
                                      </p:to>
                                    </p:set>
                                    <p:anim calcmode="lin" valueType="num">
                                      <p:cBhvr>
                                        <p:cTn id="7" dur="2750" fill="hold"/>
                                        <p:tgtEl>
                                          <p:spTgt spid="221"/>
                                        </p:tgtEl>
                                        <p:attrNameLst>
                                          <p:attrName>ppt_x</p:attrName>
                                        </p:attrNameLst>
                                      </p:cBhvr>
                                      <p:tavLst>
                                        <p:tav tm="0">
                                          <p:val>
                                            <p:strVal val="#ppt_x"/>
                                          </p:val>
                                        </p:tav>
                                        <p:tav tm="100000">
                                          <p:val>
                                            <p:strVal val="#ppt_x"/>
                                          </p:val>
                                        </p:tav>
                                      </p:tavLst>
                                    </p:anim>
                                    <p:anim calcmode="lin" valueType="num">
                                      <p:cBhvr>
                                        <p:cTn id="8" dur="2750" fill="hold"/>
                                        <p:tgtEl>
                                          <p:spTgt spid="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F29A20-787B-2042-A386-C09144BD9047}"/>
              </a:ext>
            </a:extLst>
          </p:cNvPr>
          <p:cNvSpPr>
            <a:spLocks noGrp="1"/>
          </p:cNvSpPr>
          <p:nvPr>
            <p:ph idx="1"/>
          </p:nvPr>
        </p:nvSpPr>
        <p:spPr/>
        <p:txBody>
          <a:bodyPr>
            <a:normAutofit/>
          </a:bodyPr>
          <a:lstStyle/>
          <a:p>
            <a:pPr lvl="2"/>
            <a:r>
              <a:rPr lang="es-ES" b="1" dirty="0"/>
              <a:t>2 Samuel 7:12-16 - Cerca de </a:t>
            </a:r>
            <a:r>
              <a:rPr lang="es-ES" b="1" u="sng" dirty="0"/>
              <a:t>cuatro </a:t>
            </a:r>
            <a:r>
              <a:rPr lang="es-ES" b="1" dirty="0"/>
              <a:t>siglos después del pacto con Abraham, David quería construir una casa a Dios. Sin embargo, Dios le dice que permitirá que el hijo de David le construya un templo y hará que la casa y el trono de David duren para siempre. (1 </a:t>
            </a:r>
            <a:r>
              <a:rPr lang="es-ES" b="1" dirty="0" err="1"/>
              <a:t>Cró</a:t>
            </a:r>
            <a:r>
              <a:rPr lang="es-ES" b="1" dirty="0"/>
              <a:t> 38:3, 5)</a:t>
            </a:r>
            <a:r>
              <a:rPr lang="es-ES" sz="800" b="1" dirty="0"/>
              <a:t>  </a:t>
            </a:r>
          </a:p>
        </p:txBody>
      </p:sp>
      <p:sp>
        <p:nvSpPr>
          <p:cNvPr id="3" name="Title 2">
            <a:extLst>
              <a:ext uri="{FF2B5EF4-FFF2-40B4-BE49-F238E27FC236}">
                <a16:creationId xmlns:a16="http://schemas.microsoft.com/office/drawing/2014/main" id="{DB2FABB8-9E47-9E44-BE84-83A1F6214164}"/>
              </a:ext>
            </a:extLst>
          </p:cNvPr>
          <p:cNvSpPr>
            <a:spLocks noGrp="1"/>
          </p:cNvSpPr>
          <p:nvPr>
            <p:ph type="title"/>
          </p:nvPr>
        </p:nvSpPr>
        <p:spPr/>
        <p:txBody>
          <a:bodyPr/>
          <a:lstStyle/>
          <a:p>
            <a:pPr lvl="0"/>
            <a:r>
              <a:rPr lang="en-US" sz="2800" b="0" i="0" u="none" strike="noStrike" cap="none" spc="0" baseline="0" dirty="0">
                <a:solidFill>
                  <a:schemeClr val="accent6"/>
                </a:solidFill>
                <a:effectLst/>
                <a:uFillTx/>
                <a:latin typeface="Calibri"/>
                <a:ea typeface="Calibri"/>
                <a:cs typeface="Calibri"/>
                <a:sym typeface="Calibri"/>
              </a:rPr>
              <a:t>El </a:t>
            </a:r>
            <a:r>
              <a:rPr lang="en-US" sz="2800" b="0" i="0" u="none" strike="noStrike" cap="none" spc="0" baseline="0" dirty="0" err="1">
                <a:solidFill>
                  <a:schemeClr val="accent6"/>
                </a:solidFill>
                <a:effectLst/>
                <a:uFillTx/>
                <a:latin typeface="Calibri"/>
                <a:ea typeface="Calibri"/>
                <a:cs typeface="Calibri"/>
                <a:sym typeface="Calibri"/>
              </a:rPr>
              <a:t>Pacto</a:t>
            </a:r>
            <a:r>
              <a:rPr lang="en-US" sz="2800" b="0" i="0" u="none" strike="noStrike" cap="none" spc="0" baseline="0" dirty="0">
                <a:solidFill>
                  <a:schemeClr val="accent6"/>
                </a:solidFill>
                <a:effectLst/>
                <a:uFillTx/>
                <a:latin typeface="Calibri"/>
                <a:ea typeface="Calibri"/>
                <a:cs typeface="Calibri"/>
                <a:sym typeface="Calibri"/>
              </a:rPr>
              <a:t> </a:t>
            </a:r>
            <a:r>
              <a:rPr lang="en-US" sz="2800" b="0" i="0" u="none" strike="noStrike" cap="none" spc="0" baseline="0" dirty="0" err="1">
                <a:solidFill>
                  <a:schemeClr val="accent6"/>
                </a:solidFill>
                <a:effectLst/>
                <a:uFillTx/>
                <a:latin typeface="Calibri"/>
                <a:ea typeface="Calibri"/>
                <a:cs typeface="Calibri"/>
                <a:sym typeface="Calibri"/>
              </a:rPr>
              <a:t>Davídico</a:t>
            </a:r>
            <a:r>
              <a:rPr lang="en-US" dirty="0"/>
              <a:t> </a:t>
            </a:r>
          </a:p>
        </p:txBody>
      </p:sp>
    </p:spTree>
    <p:extLst>
      <p:ext uri="{BB962C8B-B14F-4D97-AF65-F5344CB8AC3E}">
        <p14:creationId xmlns:p14="http://schemas.microsoft.com/office/powerpoint/2010/main" val="3532941197"/>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C84A8F-D5D1-DE44-AA77-245E87AB93CC}"/>
              </a:ext>
            </a:extLst>
          </p:cNvPr>
          <p:cNvSpPr>
            <a:spLocks noGrp="1"/>
          </p:cNvSpPr>
          <p:nvPr>
            <p:ph idx="1"/>
          </p:nvPr>
        </p:nvSpPr>
        <p:spPr/>
        <p:txBody>
          <a:bodyPr/>
          <a:lstStyle/>
          <a:p>
            <a:pPr lvl="3"/>
            <a:r>
              <a:rPr lang="es-ES" b="1"/>
              <a:t>2 Samuel 7:12 - "Y cuando tus días sean cumplidos, y duermas con tus padres, yo levantaré después de ti a uno de tu linaje, el cual procederá de tus entrañas, y afirmaré su reino. Dios promete </a:t>
            </a:r>
            <a:r>
              <a:rPr lang="es-ES" b="1" u="sng"/>
              <a:t>criar </a:t>
            </a:r>
            <a:r>
              <a:rPr lang="es-ES" b="1"/>
              <a:t>a un descendiente (singular) de la línea de sangre de David y establecer su reino. (Sal 132:11)</a:t>
            </a:r>
            <a:r>
              <a:rPr lang="es-ES" sz="800" b="1"/>
              <a:t>    </a:t>
            </a:r>
            <a:endParaRPr lang="en-US"/>
          </a:p>
        </p:txBody>
      </p:sp>
      <p:sp>
        <p:nvSpPr>
          <p:cNvPr id="3" name="Title 2">
            <a:extLst>
              <a:ext uri="{FF2B5EF4-FFF2-40B4-BE49-F238E27FC236}">
                <a16:creationId xmlns:a16="http://schemas.microsoft.com/office/drawing/2014/main" id="{96A230B7-04DB-2A4E-AF0F-AC87A191F737}"/>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4061797705"/>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4FD032-7406-0E44-8A0B-736EECE8A25F}"/>
              </a:ext>
            </a:extLst>
          </p:cNvPr>
          <p:cNvSpPr>
            <a:spLocks noGrp="1"/>
          </p:cNvSpPr>
          <p:nvPr>
            <p:ph idx="1"/>
          </p:nvPr>
        </p:nvSpPr>
        <p:spPr/>
        <p:txBody>
          <a:bodyPr>
            <a:normAutofit/>
          </a:bodyPr>
          <a:lstStyle/>
          <a:p>
            <a:pPr lvl="4"/>
            <a:r>
              <a:rPr lang="es-ES" b="1" dirty="0"/>
              <a:t>Por lo general, la profecía bíblica contiene un cumplimiento </a:t>
            </a:r>
            <a:r>
              <a:rPr lang="es-ES" b="1" u="sng" dirty="0"/>
              <a:t>cercano </a:t>
            </a:r>
            <a:r>
              <a:rPr lang="es-ES" b="1" dirty="0"/>
              <a:t>y lejano</a:t>
            </a:r>
            <a:r>
              <a:rPr lang="es-ES" sz="800" b="1" dirty="0"/>
              <a:t>       </a:t>
            </a:r>
            <a:endParaRPr lang="en-US" b="1" dirty="0"/>
          </a:p>
          <a:p>
            <a:pPr lvl="5"/>
            <a:r>
              <a:rPr lang="es-ES" b="1" dirty="0"/>
              <a:t>1 Reyes 1 narra a Dios trabajando detrás de la escena para asegurar el </a:t>
            </a:r>
            <a:r>
              <a:rPr lang="es-ES" b="1" u="sng" dirty="0"/>
              <a:t>trono </a:t>
            </a:r>
            <a:r>
              <a:rPr lang="es-ES" b="1" dirty="0"/>
              <a:t>para Salomón, el hijo de David.</a:t>
            </a:r>
            <a:r>
              <a:rPr lang="es-ES" sz="800" b="1" dirty="0"/>
              <a:t>    </a:t>
            </a:r>
          </a:p>
        </p:txBody>
      </p:sp>
      <p:sp>
        <p:nvSpPr>
          <p:cNvPr id="3" name="Title 2">
            <a:extLst>
              <a:ext uri="{FF2B5EF4-FFF2-40B4-BE49-F238E27FC236}">
                <a16:creationId xmlns:a16="http://schemas.microsoft.com/office/drawing/2014/main" id="{AC3E35C5-F92D-4645-9DDF-AEAE5817CE39}"/>
              </a:ext>
            </a:extLst>
          </p:cNvPr>
          <p:cNvSpPr>
            <a:spLocks noGrp="1"/>
          </p:cNvSpPr>
          <p:nvPr>
            <p:ph type="title"/>
          </p:nvPr>
        </p:nvSpPr>
        <p:spPr/>
        <p:txBody>
          <a:bodyPr/>
          <a:lstStyle/>
          <a:p>
            <a:pPr lvl="0"/>
            <a:endParaRPr lang="en-US" dirty="0"/>
          </a:p>
        </p:txBody>
      </p:sp>
    </p:spTree>
    <p:extLst>
      <p:ext uri="{BB962C8B-B14F-4D97-AF65-F5344CB8AC3E}">
        <p14:creationId xmlns:p14="http://schemas.microsoft.com/office/powerpoint/2010/main" val="394928721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4E7B9-5306-4642-8456-2332DD0DE04B}"/>
              </a:ext>
            </a:extLst>
          </p:cNvPr>
          <p:cNvSpPr>
            <a:spLocks noGrp="1"/>
          </p:cNvSpPr>
          <p:nvPr>
            <p:ph idx="1"/>
          </p:nvPr>
        </p:nvSpPr>
        <p:spPr/>
        <p:txBody>
          <a:bodyPr>
            <a:normAutofit/>
          </a:bodyPr>
          <a:lstStyle/>
          <a:p>
            <a:r>
              <a:rPr lang="es-ES" dirty="0"/>
              <a:t>El cumplimiento cercano de esta profecía significa que </a:t>
            </a:r>
            <a:r>
              <a:rPr lang="es-ES" b="1" u="sng" dirty="0"/>
              <a:t>Dios </a:t>
            </a:r>
            <a:r>
              <a:rPr lang="es-ES" dirty="0"/>
              <a:t>cumplirá la profecía lejana de igual manera.</a:t>
            </a:r>
            <a:r>
              <a:rPr lang="es-ES" sz="800" dirty="0"/>
              <a:t>           </a:t>
            </a:r>
            <a:endParaRPr lang="en-US" dirty="0"/>
          </a:p>
          <a:p>
            <a:pPr lvl="6"/>
            <a:r>
              <a:rPr lang="es-ES" dirty="0"/>
              <a:t>Ya que Salomón literalmente se sentó en el </a:t>
            </a:r>
            <a:r>
              <a:rPr lang="es-ES" b="1" u="sng" dirty="0"/>
              <a:t>trono </a:t>
            </a:r>
            <a:r>
              <a:rPr lang="es-ES" dirty="0"/>
              <a:t>literal de su padre David, entonces es lógico que el cumplimiento lejano también deba cumplirse literalmente. Jesucristo se sentará en un trono literal y terrenal en la ciudad de Jerusalén. (Dan 7:13-14 )</a:t>
            </a:r>
          </a:p>
        </p:txBody>
      </p:sp>
      <p:sp>
        <p:nvSpPr>
          <p:cNvPr id="3" name="Title 2">
            <a:extLst>
              <a:ext uri="{FF2B5EF4-FFF2-40B4-BE49-F238E27FC236}">
                <a16:creationId xmlns:a16="http://schemas.microsoft.com/office/drawing/2014/main" id="{D3CE5DDD-D99D-F648-9325-56BE08299A4F}"/>
              </a:ext>
            </a:extLst>
          </p:cNvPr>
          <p:cNvSpPr>
            <a:spLocks noGrp="1"/>
          </p:cNvSpPr>
          <p:nvPr>
            <p:ph type="title"/>
          </p:nvPr>
        </p:nvSpPr>
        <p:spPr/>
        <p:txBody>
          <a:bodyPr/>
          <a:lstStyle/>
          <a:p>
            <a:pPr lvl="0"/>
            <a:endParaRPr lang="en-US" dirty="0"/>
          </a:p>
        </p:txBody>
      </p:sp>
    </p:spTree>
    <p:extLst>
      <p:ext uri="{BB962C8B-B14F-4D97-AF65-F5344CB8AC3E}">
        <p14:creationId xmlns:p14="http://schemas.microsoft.com/office/powerpoint/2010/main" val="132832487"/>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44C2F6-0961-C245-AA7C-18C28CF43E4D}"/>
              </a:ext>
            </a:extLst>
          </p:cNvPr>
          <p:cNvSpPr>
            <a:spLocks noGrp="1"/>
          </p:cNvSpPr>
          <p:nvPr>
            <p:ph idx="1"/>
          </p:nvPr>
        </p:nvSpPr>
        <p:spPr/>
        <p:txBody>
          <a:bodyPr>
            <a:normAutofit fontScale="77500" lnSpcReduction="20000"/>
          </a:bodyPr>
          <a:lstStyle/>
          <a:p>
            <a:pPr lvl="6"/>
            <a:r>
              <a:rPr lang="es-ES" dirty="0"/>
              <a:t> Algunos interpretan que el trono de David es espiritual. Sin embargo, muchos versículos refutan esta idea.  Los argumentos dados contra el cumplimiento literal son muy a menudo muy simplistas y no cubren la gran cantidad de pasajes que enseñan el cumplimiento literal del trono de David. Aquí hay </a:t>
            </a:r>
            <a:r>
              <a:rPr lang="es-ES" b="1" u="sng" dirty="0"/>
              <a:t>algunas </a:t>
            </a:r>
            <a:r>
              <a:rPr lang="es-ES" dirty="0"/>
              <a:t>razones por las cuales no podemos espiritualizar este reino.</a:t>
            </a:r>
            <a:r>
              <a:rPr lang="es-ES" sz="800" dirty="0"/>
              <a:t> </a:t>
            </a:r>
          </a:p>
          <a:p>
            <a:pPr lvl="6"/>
            <a:r>
              <a:rPr lang="es-ES" sz="800" dirty="0"/>
              <a:t> </a:t>
            </a:r>
          </a:p>
          <a:p>
            <a:pPr lvl="7"/>
            <a:r>
              <a:rPr lang="es-ES" i="1" dirty="0"/>
              <a:t>La interpretación de Daniel del sueño de Nabucodonosor no  </a:t>
            </a:r>
            <a:r>
              <a:rPr lang="es-ES" b="1" i="1" u="sng" dirty="0"/>
              <a:t>acuerda</a:t>
            </a:r>
            <a:r>
              <a:rPr lang="es-ES" i="1" dirty="0"/>
              <a:t> con un cumplimiento espiritual. (Dan 2:44-45)</a:t>
            </a:r>
            <a:r>
              <a:rPr lang="es-ES" sz="800" i="1" dirty="0"/>
              <a:t>  </a:t>
            </a:r>
            <a:endParaRPr lang="en-US" i="1" dirty="0"/>
          </a:p>
          <a:p>
            <a:pPr lvl="8"/>
            <a:r>
              <a:rPr lang="es-ES" dirty="0"/>
              <a:t>Este 5to reino destruye los 4 primeros reinos de la tierra. Aquellos que dicen que Jesús está reinando en el </a:t>
            </a:r>
            <a:r>
              <a:rPr lang="es-ES" b="1" u="sng" dirty="0"/>
              <a:t>trono </a:t>
            </a:r>
            <a:r>
              <a:rPr lang="es-ES" dirty="0"/>
              <a:t>de</a:t>
            </a:r>
            <a:r>
              <a:rPr lang="es-ES" b="1" dirty="0"/>
              <a:t> </a:t>
            </a:r>
            <a:r>
              <a:rPr lang="es-ES" dirty="0"/>
              <a:t>David en este momento, también deben aceptar que los reinos del hombre fueron destruidos, pero claramente ese no es el caso. (Isa 9:7)</a:t>
            </a:r>
            <a:r>
              <a:rPr lang="es-ES" sz="800" dirty="0"/>
              <a:t> </a:t>
            </a:r>
          </a:p>
        </p:txBody>
      </p:sp>
      <p:sp>
        <p:nvSpPr>
          <p:cNvPr id="3" name="Title 2">
            <a:extLst>
              <a:ext uri="{FF2B5EF4-FFF2-40B4-BE49-F238E27FC236}">
                <a16:creationId xmlns:a16="http://schemas.microsoft.com/office/drawing/2014/main" id="{3174E430-4C2B-EA48-8E75-AC87BCFD3251}"/>
              </a:ext>
            </a:extLst>
          </p:cNvPr>
          <p:cNvSpPr>
            <a:spLocks noGrp="1"/>
          </p:cNvSpPr>
          <p:nvPr>
            <p:ph type="title"/>
          </p:nvPr>
        </p:nvSpPr>
        <p:spPr/>
        <p:txBody>
          <a:bodyPr/>
          <a:lstStyle/>
          <a:p>
            <a:pPr lvl="0"/>
            <a:r>
              <a:rPr lang="es-ES" sz="800" dirty="0"/>
              <a:t>   </a:t>
            </a:r>
            <a:endParaRPr lang="en-US" dirty="0"/>
          </a:p>
        </p:txBody>
      </p:sp>
    </p:spTree>
    <p:extLst>
      <p:ext uri="{BB962C8B-B14F-4D97-AF65-F5344CB8AC3E}">
        <p14:creationId xmlns:p14="http://schemas.microsoft.com/office/powerpoint/2010/main" val="367310678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88A4AF-CE3A-4F44-85EE-EA51132685B9}"/>
              </a:ext>
            </a:extLst>
          </p:cNvPr>
          <p:cNvSpPr>
            <a:spLocks noGrp="1"/>
          </p:cNvSpPr>
          <p:nvPr>
            <p:ph idx="1"/>
          </p:nvPr>
        </p:nvSpPr>
        <p:spPr/>
        <p:txBody>
          <a:bodyPr>
            <a:normAutofit/>
          </a:bodyPr>
          <a:lstStyle/>
          <a:p>
            <a:pPr lvl="7">
              <a:buAutoNum type="arabicPeriod"/>
            </a:pPr>
            <a:r>
              <a:rPr lang="es-ES" i="1" dirty="0"/>
              <a:t>El trono mencionado en el cielo es de Dios, no el de </a:t>
            </a:r>
            <a:r>
              <a:rPr lang="es-ES" b="1" i="1" u="sng" dirty="0"/>
              <a:t>David </a:t>
            </a:r>
            <a:r>
              <a:rPr lang="es-ES" i="1" dirty="0"/>
              <a:t>(</a:t>
            </a:r>
            <a:r>
              <a:rPr lang="es-ES" i="1" dirty="0" err="1"/>
              <a:t>Heb</a:t>
            </a:r>
            <a:r>
              <a:rPr lang="es-ES" i="1" dirty="0"/>
              <a:t> 1:13; 8:1; 12:2; 1 </a:t>
            </a:r>
            <a:r>
              <a:rPr lang="es-ES" i="1" dirty="0" err="1"/>
              <a:t>Ped</a:t>
            </a:r>
            <a:r>
              <a:rPr lang="es-ES" i="1" dirty="0"/>
              <a:t> 3:22, Dan 7:9,13, Mat 5:34, Mat 23:32, </a:t>
            </a:r>
            <a:r>
              <a:rPr lang="es-ES" i="1" dirty="0" err="1"/>
              <a:t>Apo</a:t>
            </a:r>
            <a:r>
              <a:rPr lang="es-ES" i="1" dirty="0"/>
              <a:t> 3:21, 5:7, 7:15, 12:5).</a:t>
            </a:r>
            <a:r>
              <a:rPr lang="es-ES" sz="800" i="1" dirty="0"/>
              <a:t>  </a:t>
            </a:r>
            <a:endParaRPr lang="en-US" i="1" dirty="0"/>
          </a:p>
          <a:p>
            <a:pPr lvl="8"/>
            <a:r>
              <a:rPr lang="es-ES" dirty="0"/>
              <a:t>Salmo 132:13-17 Porque Jehová ha elegido a Sion; La quiso por habitación para sí.</a:t>
            </a:r>
            <a:r>
              <a:rPr lang="es-ES" i="1" dirty="0"/>
              <a:t>..Allí haré retoñar el poder de David; He dispuesto lámpara a mi ungido.</a:t>
            </a:r>
            <a:r>
              <a:rPr lang="es-ES" sz="800" dirty="0"/>
              <a:t> </a:t>
            </a:r>
            <a:r>
              <a:rPr lang="es-ES" dirty="0"/>
              <a:t> </a:t>
            </a:r>
          </a:p>
        </p:txBody>
      </p:sp>
      <p:sp>
        <p:nvSpPr>
          <p:cNvPr id="3" name="Title 2">
            <a:extLst>
              <a:ext uri="{FF2B5EF4-FFF2-40B4-BE49-F238E27FC236}">
                <a16:creationId xmlns:a16="http://schemas.microsoft.com/office/drawing/2014/main" id="{D50C34CC-3CEE-374E-A7BC-2499B1EBB55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17530115"/>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EDB43C-79C8-BC42-B1A2-D5753AE1F56A}"/>
              </a:ext>
            </a:extLst>
          </p:cNvPr>
          <p:cNvSpPr>
            <a:spLocks noGrp="1"/>
          </p:cNvSpPr>
          <p:nvPr>
            <p:ph idx="1"/>
          </p:nvPr>
        </p:nvSpPr>
        <p:spPr/>
        <p:txBody>
          <a:bodyPr>
            <a:normAutofit/>
          </a:bodyPr>
          <a:lstStyle/>
          <a:p>
            <a:pPr lvl="8"/>
            <a:r>
              <a:rPr lang="es-ES" dirty="0"/>
              <a:t>En la actualidad, Jesús como sumo </a:t>
            </a:r>
            <a:r>
              <a:rPr lang="es-ES" b="1" u="sng" dirty="0"/>
              <a:t>sacerdote </a:t>
            </a:r>
            <a:r>
              <a:rPr lang="es-ES" dirty="0"/>
              <a:t>intercede entre la iglesia y el trono de Dios y no está cumpliendo el pacto davídico . (</a:t>
            </a:r>
            <a:r>
              <a:rPr lang="es-ES" dirty="0" err="1"/>
              <a:t>Rom</a:t>
            </a:r>
            <a:r>
              <a:rPr lang="es-ES" dirty="0"/>
              <a:t> 8:34; 1 Tim 2:5, </a:t>
            </a:r>
            <a:r>
              <a:rPr lang="es-ES" dirty="0" err="1"/>
              <a:t>Heb</a:t>
            </a:r>
            <a:r>
              <a:rPr lang="es-ES" dirty="0"/>
              <a:t> 4:16,)</a:t>
            </a:r>
            <a:r>
              <a:rPr lang="es-ES" sz="800" dirty="0"/>
              <a:t> </a:t>
            </a:r>
            <a:endParaRPr lang="en-US" dirty="0"/>
          </a:p>
          <a:p>
            <a:pPr lvl="8"/>
            <a:r>
              <a:rPr lang="es-ES" dirty="0"/>
              <a:t> El trono de Dios fue establecido en la eternidad </a:t>
            </a:r>
            <a:r>
              <a:rPr lang="es-ES" b="1" u="sng" dirty="0"/>
              <a:t>pasada</a:t>
            </a:r>
            <a:r>
              <a:rPr lang="es-ES" dirty="0"/>
              <a:t>. David no lo era. (Sal 93:2)</a:t>
            </a:r>
            <a:r>
              <a:rPr lang="es-ES" sz="800" dirty="0"/>
              <a:t> </a:t>
            </a:r>
          </a:p>
        </p:txBody>
      </p:sp>
      <p:sp>
        <p:nvSpPr>
          <p:cNvPr id="3" name="Title 2">
            <a:extLst>
              <a:ext uri="{FF2B5EF4-FFF2-40B4-BE49-F238E27FC236}">
                <a16:creationId xmlns:a16="http://schemas.microsoft.com/office/drawing/2014/main" id="{D0220664-9FAA-4F46-A7CF-DF0D0C53979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699055625"/>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A3612D-709B-5443-8E90-8FAE81D459D3}"/>
              </a:ext>
            </a:extLst>
          </p:cNvPr>
          <p:cNvSpPr>
            <a:spLocks noGrp="1"/>
          </p:cNvSpPr>
          <p:nvPr>
            <p:ph idx="1"/>
          </p:nvPr>
        </p:nvSpPr>
        <p:spPr/>
        <p:txBody>
          <a:bodyPr>
            <a:normAutofit/>
          </a:bodyPr>
          <a:lstStyle/>
          <a:p>
            <a:pPr lvl="7">
              <a:buAutoNum type="arabicPeriod"/>
            </a:pPr>
            <a:r>
              <a:rPr lang="es-ES" i="1" dirty="0"/>
              <a:t> El trono de David está directamente conectado con la </a:t>
            </a:r>
            <a:r>
              <a:rPr lang="es-ES" b="1" i="1" u="sng" dirty="0"/>
              <a:t>nación</a:t>
            </a:r>
            <a:r>
              <a:rPr lang="es-ES" i="1" dirty="0"/>
              <a:t> de Israel y su tierra (</a:t>
            </a:r>
            <a:r>
              <a:rPr lang="es-ES" i="1" dirty="0" err="1"/>
              <a:t>Jer</a:t>
            </a:r>
            <a:r>
              <a:rPr lang="es-ES" i="1" dirty="0"/>
              <a:t> 33:17, 21, Mat 19:28, Isa 2:1-4, Isa 24:23, </a:t>
            </a:r>
            <a:r>
              <a:rPr lang="es-ES" i="1" dirty="0" err="1"/>
              <a:t>Jer</a:t>
            </a:r>
            <a:r>
              <a:rPr lang="es-ES" i="1" dirty="0"/>
              <a:t> 23:5-6, </a:t>
            </a:r>
            <a:r>
              <a:rPr lang="es-ES" i="1" dirty="0" err="1"/>
              <a:t>Mic</a:t>
            </a:r>
            <a:r>
              <a:rPr lang="es-ES" i="1" dirty="0"/>
              <a:t> 4:1-5)</a:t>
            </a:r>
            <a:r>
              <a:rPr lang="es-ES" sz="800" i="1" dirty="0"/>
              <a:t>   </a:t>
            </a:r>
            <a:endParaRPr lang="en-US" i="1" dirty="0"/>
          </a:p>
          <a:p>
            <a:pPr lvl="8"/>
            <a:r>
              <a:rPr lang="es-ES" dirty="0"/>
              <a:t>Les daría </a:t>
            </a:r>
            <a:r>
              <a:rPr lang="es-ES" b="1" u="sng" dirty="0"/>
              <a:t>descanso </a:t>
            </a:r>
            <a:r>
              <a:rPr lang="es-ES" dirty="0"/>
              <a:t>de sus enemigos (2 Sam 7:10-11)</a:t>
            </a:r>
            <a:r>
              <a:rPr lang="es-ES" sz="800" dirty="0"/>
              <a:t> </a:t>
            </a:r>
            <a:endParaRPr lang="en-US" dirty="0"/>
          </a:p>
          <a:p>
            <a:pPr lvl="8"/>
            <a:r>
              <a:rPr lang="es-ES" dirty="0"/>
              <a:t>Serían regenerados (</a:t>
            </a:r>
            <a:r>
              <a:rPr lang="es-ES" dirty="0" err="1"/>
              <a:t>Jer</a:t>
            </a:r>
            <a:r>
              <a:rPr lang="es-ES" dirty="0"/>
              <a:t> 31:33)</a:t>
            </a:r>
            <a:endParaRPr lang="en-US" dirty="0"/>
          </a:p>
          <a:p>
            <a:pPr lvl="8"/>
            <a:r>
              <a:rPr lang="es-ES" dirty="0"/>
              <a:t>Jerusalén será el centro del </a:t>
            </a:r>
            <a:r>
              <a:rPr lang="es-ES" b="1" u="sng" dirty="0"/>
              <a:t>mundo </a:t>
            </a:r>
            <a:r>
              <a:rPr lang="es-ES" dirty="0"/>
              <a:t>(</a:t>
            </a:r>
            <a:r>
              <a:rPr lang="es-ES" dirty="0" err="1"/>
              <a:t>Zac</a:t>
            </a:r>
            <a:r>
              <a:rPr lang="es-ES" dirty="0"/>
              <a:t> 8:3)</a:t>
            </a:r>
            <a:r>
              <a:rPr lang="es-ES" sz="800" dirty="0"/>
              <a:t> </a:t>
            </a:r>
          </a:p>
        </p:txBody>
      </p:sp>
      <p:sp>
        <p:nvSpPr>
          <p:cNvPr id="3" name="Title 2">
            <a:extLst>
              <a:ext uri="{FF2B5EF4-FFF2-40B4-BE49-F238E27FC236}">
                <a16:creationId xmlns:a16="http://schemas.microsoft.com/office/drawing/2014/main" id="{2C558201-ED37-834C-9A8B-B48C8ACEA27F}"/>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79084574"/>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6F0741-75E4-9D45-B0DB-0831B0BF3E01}"/>
              </a:ext>
            </a:extLst>
          </p:cNvPr>
          <p:cNvSpPr>
            <a:spLocks noGrp="1"/>
          </p:cNvSpPr>
          <p:nvPr>
            <p:ph idx="1"/>
          </p:nvPr>
        </p:nvSpPr>
        <p:spPr/>
        <p:txBody>
          <a:bodyPr>
            <a:normAutofit/>
          </a:bodyPr>
          <a:lstStyle/>
          <a:p>
            <a:pPr lvl="7">
              <a:buAutoNum type="arabicPeriod"/>
            </a:pPr>
            <a:r>
              <a:rPr lang="es-ES" i="1" dirty="0"/>
              <a:t>Distinciones entre el trono de Dios y el trono de David:       </a:t>
            </a:r>
            <a:endParaRPr lang="en-US" i="1" dirty="0"/>
          </a:p>
          <a:p>
            <a:pPr lvl="8"/>
            <a:r>
              <a:rPr lang="es-ES" dirty="0"/>
              <a:t>Varios descendientes de David se han sentado en su trono, pero solo un descendiente se </a:t>
            </a:r>
            <a:r>
              <a:rPr lang="es-ES" b="1" u="sng" dirty="0"/>
              <a:t>sienta </a:t>
            </a:r>
            <a:r>
              <a:rPr lang="es-ES" dirty="0"/>
              <a:t>a la diestra del trono de Dios en el Cielo. (Sal 110:1; </a:t>
            </a:r>
            <a:r>
              <a:rPr lang="es-ES" dirty="0" err="1"/>
              <a:t>Heb</a:t>
            </a:r>
            <a:r>
              <a:rPr lang="es-ES" dirty="0"/>
              <a:t> 8:1; 12:2)</a:t>
            </a:r>
            <a:r>
              <a:rPr lang="es-ES" sz="800" dirty="0"/>
              <a:t>     </a:t>
            </a:r>
            <a:endParaRPr lang="en-US" dirty="0"/>
          </a:p>
          <a:p>
            <a:pPr lvl="8"/>
            <a:r>
              <a:rPr lang="es-ES" dirty="0"/>
              <a:t>El trono de David no se estableció antes de su vida, pero el trono de Dios </a:t>
            </a:r>
            <a:r>
              <a:rPr lang="es-ES" b="1" u="sng" dirty="0"/>
              <a:t>existe </a:t>
            </a:r>
            <a:r>
              <a:rPr lang="es-ES" dirty="0"/>
              <a:t>eternamente (2 Sam 7:16-17, Sal 93:1-2).</a:t>
            </a:r>
            <a:r>
              <a:rPr lang="es-ES" sz="800" dirty="0"/>
              <a:t>   </a:t>
            </a:r>
          </a:p>
        </p:txBody>
      </p:sp>
      <p:sp>
        <p:nvSpPr>
          <p:cNvPr id="3" name="Title 2">
            <a:extLst>
              <a:ext uri="{FF2B5EF4-FFF2-40B4-BE49-F238E27FC236}">
                <a16:creationId xmlns:a16="http://schemas.microsoft.com/office/drawing/2014/main" id="{F1A744F2-75C7-354E-9478-89714D40BA5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661311265"/>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7E6041-66EC-0246-B787-6E7719A1F761}"/>
              </a:ext>
            </a:extLst>
          </p:cNvPr>
          <p:cNvSpPr>
            <a:spLocks noGrp="1"/>
          </p:cNvSpPr>
          <p:nvPr>
            <p:ph idx="1"/>
          </p:nvPr>
        </p:nvSpPr>
        <p:spPr/>
        <p:txBody>
          <a:bodyPr>
            <a:normAutofit/>
          </a:bodyPr>
          <a:lstStyle/>
          <a:p>
            <a:pPr lvl="3"/>
            <a:r>
              <a:rPr lang="es-ES" b="1" dirty="0"/>
              <a:t>2 Samuel 7:13 - </a:t>
            </a:r>
            <a:r>
              <a:rPr lang="es-ES" b="1" i="1" dirty="0"/>
              <a:t>"Él edificará casa a mi nombre, y yo afirmaré para siempre el trono de su reino... </a:t>
            </a:r>
            <a:r>
              <a:rPr lang="es-ES" b="1" dirty="0"/>
              <a:t>Esto se refiere a que Salomón construirá una </a:t>
            </a:r>
            <a:r>
              <a:rPr lang="es-ES" b="1" u="sng" dirty="0"/>
              <a:t>casa </a:t>
            </a:r>
            <a:r>
              <a:rPr lang="es-ES" b="1" dirty="0"/>
              <a:t>para Dios. (1 </a:t>
            </a:r>
            <a:r>
              <a:rPr lang="es-ES" b="1" dirty="0" err="1"/>
              <a:t>Cró</a:t>
            </a:r>
            <a:r>
              <a:rPr lang="es-ES" b="1" dirty="0"/>
              <a:t> 17:11-12) El aspecto del trono es lo que es </a:t>
            </a:r>
            <a:r>
              <a:rPr lang="es-ES" b="1" u="sng" dirty="0"/>
              <a:t>para </a:t>
            </a:r>
            <a:r>
              <a:rPr lang="es-ES" b="1" dirty="0"/>
              <a:t>siempre, no Salomón. Salomón en realidad estará separado de la línea mesiánica (</a:t>
            </a:r>
            <a:r>
              <a:rPr lang="es-ES" b="1" dirty="0" err="1"/>
              <a:t>Jer</a:t>
            </a:r>
            <a:r>
              <a:rPr lang="es-ES" b="1" dirty="0"/>
              <a:t> 22:30; 36:30).</a:t>
            </a:r>
            <a:r>
              <a:rPr lang="es-ES" sz="800" b="1" dirty="0"/>
              <a:t>   </a:t>
            </a:r>
          </a:p>
        </p:txBody>
      </p:sp>
      <p:sp>
        <p:nvSpPr>
          <p:cNvPr id="3" name="Title 2">
            <a:extLst>
              <a:ext uri="{FF2B5EF4-FFF2-40B4-BE49-F238E27FC236}">
                <a16:creationId xmlns:a16="http://schemas.microsoft.com/office/drawing/2014/main" id="{7521F055-77E9-BD4F-82FF-AEFA4A3338B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91773155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p:nvPr/>
        </p:nvSpPr>
        <p:spPr>
          <a:xfrm>
            <a:off x="-190500" y="-136560"/>
            <a:ext cx="9829659" cy="5473338"/>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24" name="PACTO EdénicO…"/>
          <p:cNvSpPr/>
          <p:nvPr/>
        </p:nvSpPr>
        <p:spPr>
          <a:xfrm>
            <a:off x="85420" y="1903113"/>
            <a:ext cx="2249886" cy="2473723"/>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cubicBezTo>
                  <a:pt x="770" y="0"/>
                  <a:pt x="556" y="194"/>
                  <a:pt x="556" y="433"/>
                </a:cubicBezTo>
                <a:lnTo>
                  <a:pt x="556" y="10635"/>
                </a:lnTo>
                <a:lnTo>
                  <a:pt x="0" y="21600"/>
                </a:lnTo>
                <a:lnTo>
                  <a:pt x="1741" y="18422"/>
                </a:lnTo>
                <a:lnTo>
                  <a:pt x="21124" y="18422"/>
                </a:lnTo>
                <a:cubicBezTo>
                  <a:pt x="21386" y="18422"/>
                  <a:pt x="21600" y="18228"/>
                  <a:pt x="21600" y="17989"/>
                </a:cubicBezTo>
                <a:lnTo>
                  <a:pt x="21600" y="433"/>
                </a:lnTo>
                <a:cubicBezTo>
                  <a:pt x="21600" y="194"/>
                  <a:pt x="21386" y="0"/>
                  <a:pt x="21124" y="0"/>
                </a:cubicBezTo>
                <a:lnTo>
                  <a:pt x="1033" y="0"/>
                </a:lnTo>
                <a:close/>
              </a:path>
            </a:pathLst>
          </a:custGeom>
          <a:solidFill>
            <a:srgbClr val="FFFFFF"/>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solidFill>
                  <a:srgbClr val="000000"/>
                </a:solidFill>
                <a:latin typeface="Founders Grotesk Condensed"/>
                <a:ea typeface="Founders Grotesk Condensed"/>
                <a:cs typeface="Founders Grotesk Condensed"/>
                <a:sym typeface="Founders Grotesk Condensed"/>
              </a:defRPr>
            </a:pPr>
            <a:r>
              <a:t>PACTO EdénicO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(Gen 1:28-29, 2:15-17)</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Estado previo al pecado</a:t>
            </a:r>
          </a:p>
          <a:p>
            <a:pPr algn="ctr" defTabSz="219075">
              <a:defRPr sz="1600" b="1" cap="all" spc="96">
                <a:solidFill>
                  <a:srgbClr val="000000"/>
                </a:solidFill>
                <a:latin typeface="Founders Grotesk Condensed"/>
                <a:ea typeface="Founders Grotesk Condensed"/>
                <a:cs typeface="Founders Grotesk Condensed"/>
                <a:sym typeface="Founders Grotesk Condensed"/>
              </a:defRPr>
            </a:pPr>
            <a:endParaRPr/>
          </a:p>
        </p:txBody>
      </p:sp>
      <p:sp>
        <p:nvSpPr>
          <p:cNvPr id="225" name="Cronograma Bíblico"/>
          <p:cNvSpPr txBox="1"/>
          <p:nvPr/>
        </p:nvSpPr>
        <p:spPr>
          <a:xfrm>
            <a:off x="201013" y="399954"/>
            <a:ext cx="3028392" cy="416053"/>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ctr" defTabSz="219075">
              <a:defRPr sz="2400" b="1" cap="all" spc="144">
                <a:latin typeface="Founders Grotesk Condensed"/>
                <a:ea typeface="Founders Grotesk Condensed"/>
                <a:cs typeface="Founders Grotesk Condensed"/>
                <a:sym typeface="Founders Grotesk Condensed"/>
              </a:defRPr>
            </a:lvl1pPr>
          </a:lstStyle>
          <a:p>
            <a:r>
              <a:t>Cronograma Bíblico</a:t>
            </a:r>
          </a:p>
        </p:txBody>
      </p:sp>
      <p:grpSp>
        <p:nvGrpSpPr>
          <p:cNvPr id="252" name="Group"/>
          <p:cNvGrpSpPr/>
          <p:nvPr/>
        </p:nvGrpSpPr>
        <p:grpSpPr>
          <a:xfrm>
            <a:off x="83161" y="1012012"/>
            <a:ext cx="8877903" cy="371432"/>
            <a:chOff x="0" y="11064"/>
            <a:chExt cx="8877901" cy="371430"/>
          </a:xfrm>
        </p:grpSpPr>
        <p:sp>
          <p:nvSpPr>
            <p:cNvPr id="226" name="Rectangle"/>
            <p:cNvSpPr/>
            <p:nvPr/>
          </p:nvSpPr>
          <p:spPr>
            <a:xfrm>
              <a:off x="0" y="25035"/>
              <a:ext cx="8877902" cy="355080"/>
            </a:xfrm>
            <a:prstGeom prst="rect">
              <a:avLst/>
            </a:prstGeom>
            <a:solidFill>
              <a:srgbClr val="FFFFFF"/>
            </a:solidFill>
            <a:ln w="3175" cap="flat">
              <a:solidFill>
                <a:srgbClr val="000000"/>
              </a:solidFill>
              <a:prstDash val="solid"/>
              <a:miter lim="400000"/>
            </a:ln>
            <a:effectLst/>
          </p:spPr>
          <p:txBody>
            <a:bodyPr wrap="square" lIns="19050" tIns="19050" rIns="19050" bIns="19050"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27" name="Line"/>
            <p:cNvSpPr/>
            <p:nvPr/>
          </p:nvSpPr>
          <p:spPr>
            <a:xfrm flipV="1">
              <a:off x="64904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28" name="Line"/>
            <p:cNvSpPr/>
            <p:nvPr/>
          </p:nvSpPr>
          <p:spPr>
            <a:xfrm flipV="1">
              <a:off x="12838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29" name="Line"/>
            <p:cNvSpPr/>
            <p:nvPr/>
          </p:nvSpPr>
          <p:spPr>
            <a:xfrm flipV="1">
              <a:off x="193293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0" name="Line"/>
            <p:cNvSpPr/>
            <p:nvPr/>
          </p:nvSpPr>
          <p:spPr>
            <a:xfrm flipV="1">
              <a:off x="2567737"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1" name="Line"/>
            <p:cNvSpPr/>
            <p:nvPr/>
          </p:nvSpPr>
          <p:spPr>
            <a:xfrm flipV="1">
              <a:off x="321206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2" name="Line"/>
            <p:cNvSpPr/>
            <p:nvPr/>
          </p:nvSpPr>
          <p:spPr>
            <a:xfrm flipV="1">
              <a:off x="3851629"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3" name="Line"/>
            <p:cNvSpPr/>
            <p:nvPr/>
          </p:nvSpPr>
          <p:spPr>
            <a:xfrm flipV="1">
              <a:off x="43366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4" name="Line"/>
            <p:cNvSpPr/>
            <p:nvPr/>
          </p:nvSpPr>
          <p:spPr>
            <a:xfrm flipV="1">
              <a:off x="4821663"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5" name="Line"/>
            <p:cNvSpPr/>
            <p:nvPr/>
          </p:nvSpPr>
          <p:spPr>
            <a:xfrm flipV="1">
              <a:off x="525675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6" name="Line"/>
            <p:cNvSpPr/>
            <p:nvPr/>
          </p:nvSpPr>
          <p:spPr>
            <a:xfrm flipV="1">
              <a:off x="577032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7" name="Line"/>
            <p:cNvSpPr/>
            <p:nvPr/>
          </p:nvSpPr>
          <p:spPr>
            <a:xfrm flipV="1">
              <a:off x="625055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8" name="Line"/>
            <p:cNvSpPr/>
            <p:nvPr/>
          </p:nvSpPr>
          <p:spPr>
            <a:xfrm flipV="1">
              <a:off x="6718980"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39" name="Line"/>
            <p:cNvSpPr/>
            <p:nvPr/>
          </p:nvSpPr>
          <p:spPr>
            <a:xfrm flipV="1">
              <a:off x="7560628"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40" name="Line"/>
            <p:cNvSpPr/>
            <p:nvPr/>
          </p:nvSpPr>
          <p:spPr>
            <a:xfrm flipV="1">
              <a:off x="823822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41" name="3000"/>
            <p:cNvSpPr txBox="1"/>
            <p:nvPr/>
          </p:nvSpPr>
          <p:spPr>
            <a:xfrm>
              <a:off x="1113230" y="11064"/>
              <a:ext cx="339408"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3000</a:t>
              </a:r>
            </a:p>
          </p:txBody>
        </p:sp>
        <p:sp>
          <p:nvSpPr>
            <p:cNvPr id="242" name="2000"/>
            <p:cNvSpPr txBox="1"/>
            <p:nvPr/>
          </p:nvSpPr>
          <p:spPr>
            <a:xfrm>
              <a:off x="2397121" y="11064"/>
              <a:ext cx="33929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2000</a:t>
              </a:r>
            </a:p>
          </p:txBody>
        </p:sp>
        <p:sp>
          <p:nvSpPr>
            <p:cNvPr id="243" name="1000"/>
            <p:cNvSpPr txBox="1"/>
            <p:nvPr/>
          </p:nvSpPr>
          <p:spPr>
            <a:xfrm>
              <a:off x="3701400" y="11064"/>
              <a:ext cx="32546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1000</a:t>
              </a:r>
            </a:p>
          </p:txBody>
        </p:sp>
        <p:sp>
          <p:nvSpPr>
            <p:cNvPr id="244" name="900"/>
            <p:cNvSpPr txBox="1"/>
            <p:nvPr/>
          </p:nvSpPr>
          <p:spPr>
            <a:xfrm>
              <a:off x="4197581"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900</a:t>
              </a:r>
            </a:p>
          </p:txBody>
        </p:sp>
        <p:sp>
          <p:nvSpPr>
            <p:cNvPr id="245" name="800"/>
            <p:cNvSpPr txBox="1"/>
            <p:nvPr/>
          </p:nvSpPr>
          <p:spPr>
            <a:xfrm>
              <a:off x="4681732" y="11064"/>
              <a:ext cx="2695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800</a:t>
              </a:r>
            </a:p>
          </p:txBody>
        </p:sp>
        <p:sp>
          <p:nvSpPr>
            <p:cNvPr id="246" name="700"/>
            <p:cNvSpPr txBox="1"/>
            <p:nvPr/>
          </p:nvSpPr>
          <p:spPr>
            <a:xfrm>
              <a:off x="5130757" y="11064"/>
              <a:ext cx="260542"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700</a:t>
              </a:r>
            </a:p>
          </p:txBody>
        </p:sp>
        <p:sp>
          <p:nvSpPr>
            <p:cNvPr id="247" name="600"/>
            <p:cNvSpPr txBox="1"/>
            <p:nvPr/>
          </p:nvSpPr>
          <p:spPr>
            <a:xfrm>
              <a:off x="5634957"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600</a:t>
              </a:r>
            </a:p>
          </p:txBody>
        </p:sp>
        <p:sp>
          <p:nvSpPr>
            <p:cNvPr id="248" name="500"/>
            <p:cNvSpPr txBox="1"/>
            <p:nvPr/>
          </p:nvSpPr>
          <p:spPr>
            <a:xfrm>
              <a:off x="6113532" y="11064"/>
              <a:ext cx="264199"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500</a:t>
              </a:r>
            </a:p>
          </p:txBody>
        </p:sp>
        <p:sp>
          <p:nvSpPr>
            <p:cNvPr id="249" name="400"/>
            <p:cNvSpPr txBox="1"/>
            <p:nvPr/>
          </p:nvSpPr>
          <p:spPr>
            <a:xfrm>
              <a:off x="6569728" y="11064"/>
              <a:ext cx="274257"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400</a:t>
              </a:r>
            </a:p>
          </p:txBody>
        </p:sp>
        <p:sp>
          <p:nvSpPr>
            <p:cNvPr id="250" name="0"/>
            <p:cNvSpPr txBox="1"/>
            <p:nvPr/>
          </p:nvSpPr>
          <p:spPr>
            <a:xfrm>
              <a:off x="7498829" y="11064"/>
              <a:ext cx="12700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0</a:t>
              </a:r>
            </a:p>
          </p:txBody>
        </p:sp>
        <p:sp>
          <p:nvSpPr>
            <p:cNvPr id="251" name="50"/>
            <p:cNvSpPr txBox="1"/>
            <p:nvPr/>
          </p:nvSpPr>
          <p:spPr>
            <a:xfrm>
              <a:off x="8141571" y="11064"/>
              <a:ext cx="189675"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a:t>
              </a:r>
            </a:p>
          </p:txBody>
        </p:sp>
      </p:grpSp>
      <p:sp>
        <p:nvSpPr>
          <p:cNvPr id="253" name="GENESIS"/>
          <p:cNvSpPr/>
          <p:nvPr/>
        </p:nvSpPr>
        <p:spPr>
          <a:xfrm>
            <a:off x="87779" y="819425"/>
            <a:ext cx="3282876" cy="215625"/>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GENESIS</a:t>
            </a:r>
          </a:p>
        </p:txBody>
      </p:sp>
      <p:sp>
        <p:nvSpPr>
          <p:cNvPr id="254" name="EXODO"/>
          <p:cNvSpPr/>
          <p:nvPr/>
        </p:nvSpPr>
        <p:spPr>
          <a:xfrm>
            <a:off x="2888113" y="813109"/>
            <a:ext cx="434737" cy="212956"/>
          </a:xfrm>
          <a:prstGeom prst="rect">
            <a:avLst/>
          </a:prstGeom>
          <a:solidFill>
            <a:srgbClr val="FF867B"/>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EXODO</a:t>
            </a:r>
          </a:p>
        </p:txBody>
      </p:sp>
      <p:sp>
        <p:nvSpPr>
          <p:cNvPr id="255" name="1 &amp; 2 Crónicas"/>
          <p:cNvSpPr/>
          <p:nvPr/>
        </p:nvSpPr>
        <p:spPr>
          <a:xfrm>
            <a:off x="3950872" y="590966"/>
            <a:ext cx="1912774" cy="220387"/>
          </a:xfrm>
          <a:prstGeom prst="rect">
            <a:avLst/>
          </a:prstGeom>
          <a:solidFill>
            <a:srgbClr val="3B39E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1 &amp; 2 Crónicas</a:t>
            </a:r>
          </a:p>
        </p:txBody>
      </p:sp>
      <p:sp>
        <p:nvSpPr>
          <p:cNvPr id="256" name="1 &amp; 2 reyes"/>
          <p:cNvSpPr/>
          <p:nvPr/>
        </p:nvSpPr>
        <p:spPr>
          <a:xfrm>
            <a:off x="4107789" y="805005"/>
            <a:ext cx="1912774" cy="220388"/>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1 &amp; 2 reyes</a:t>
            </a:r>
          </a:p>
        </p:txBody>
      </p:sp>
      <p:sp>
        <p:nvSpPr>
          <p:cNvPr id="257" name="Daniel"/>
          <p:cNvSpPr/>
          <p:nvPr/>
        </p:nvSpPr>
        <p:spPr>
          <a:xfrm rot="15207">
            <a:off x="5869542" y="589481"/>
            <a:ext cx="328608" cy="223278"/>
          </a:xfrm>
          <a:prstGeom prst="rect">
            <a:avLst/>
          </a:prstGeom>
          <a:solidFill>
            <a:srgbClr val="FFCE4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Daniel</a:t>
            </a:r>
          </a:p>
        </p:txBody>
      </p:sp>
      <p:sp>
        <p:nvSpPr>
          <p:cNvPr id="258" name="Rectangle"/>
          <p:cNvSpPr/>
          <p:nvPr/>
        </p:nvSpPr>
        <p:spPr>
          <a:xfrm>
            <a:off x="7609898" y="812199"/>
            <a:ext cx="421001" cy="205999"/>
          </a:xfrm>
          <a:prstGeom prst="rect">
            <a:avLst/>
          </a:prstGeom>
          <a:solidFill>
            <a:srgbClr val="FF867B"/>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259" name="Hechos"/>
          <p:cNvSpPr/>
          <p:nvPr/>
        </p:nvSpPr>
        <p:spPr>
          <a:xfrm>
            <a:off x="8030722" y="812076"/>
            <a:ext cx="389099" cy="206245"/>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Hechos</a:t>
            </a:r>
          </a:p>
        </p:txBody>
      </p:sp>
      <p:sp>
        <p:nvSpPr>
          <p:cNvPr id="260" name="Rectangle"/>
          <p:cNvSpPr/>
          <p:nvPr/>
        </p:nvSpPr>
        <p:spPr>
          <a:xfrm>
            <a:off x="8899283" y="797811"/>
            <a:ext cx="267343" cy="233910"/>
          </a:xfrm>
          <a:prstGeom prst="rect">
            <a:avLst/>
          </a:prstGeom>
          <a:solidFill>
            <a:srgbClr val="51C1FD"/>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61" name="Israel"/>
          <p:cNvSpPr/>
          <p:nvPr/>
        </p:nvSpPr>
        <p:spPr>
          <a:xfrm>
            <a:off x="2855900" y="4350148"/>
            <a:ext cx="3537989" cy="199416"/>
          </a:xfrm>
          <a:prstGeom prst="rect">
            <a:avLst/>
          </a:prstGeom>
          <a:solidFill>
            <a:srgbClr val="DD84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Israel</a:t>
            </a:r>
          </a:p>
        </p:txBody>
      </p:sp>
      <p:sp>
        <p:nvSpPr>
          <p:cNvPr id="262" name="Exilio"/>
          <p:cNvSpPr/>
          <p:nvPr/>
        </p:nvSpPr>
        <p:spPr>
          <a:xfrm>
            <a:off x="5875812" y="4126434"/>
            <a:ext cx="335676" cy="17982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Exilio</a:t>
            </a:r>
          </a:p>
        </p:txBody>
      </p:sp>
      <p:sp>
        <p:nvSpPr>
          <p:cNvPr id="263" name="Rectangle"/>
          <p:cNvSpPr/>
          <p:nvPr/>
        </p:nvSpPr>
        <p:spPr>
          <a:xfrm>
            <a:off x="6384911" y="4353309"/>
            <a:ext cx="1849841"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264" name="Iglesia"/>
          <p:cNvSpPr/>
          <p:nvPr/>
        </p:nvSpPr>
        <p:spPr>
          <a:xfrm>
            <a:off x="8270419" y="4354181"/>
            <a:ext cx="702349" cy="191350"/>
          </a:xfrm>
          <a:prstGeom prst="rect">
            <a:avLst/>
          </a:prstGeom>
          <a:solidFill>
            <a:srgbClr val="BFF823"/>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Iglesia</a:t>
            </a:r>
          </a:p>
        </p:txBody>
      </p:sp>
      <p:sp>
        <p:nvSpPr>
          <p:cNvPr id="265" name="Rectangle"/>
          <p:cNvSpPr/>
          <p:nvPr/>
        </p:nvSpPr>
        <p:spPr>
          <a:xfrm>
            <a:off x="9044883" y="4353309"/>
            <a:ext cx="1852105"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266" name="ADAN"/>
          <p:cNvSpPr/>
          <p:nvPr/>
        </p:nvSpPr>
        <p:spPr>
          <a:xfrm>
            <a:off x="75846" y="4352633"/>
            <a:ext cx="1188459" cy="194654"/>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ADAN</a:t>
            </a:r>
          </a:p>
        </p:txBody>
      </p:sp>
      <p:sp>
        <p:nvSpPr>
          <p:cNvPr id="267" name="noé"/>
          <p:cNvSpPr/>
          <p:nvPr/>
        </p:nvSpPr>
        <p:spPr>
          <a:xfrm>
            <a:off x="1300255" y="4352633"/>
            <a:ext cx="927765" cy="194654"/>
          </a:xfrm>
          <a:prstGeom prst="rect">
            <a:avLst/>
          </a:prstGeom>
          <a:solidFill>
            <a:srgbClr val="3B39E4"/>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t>noé</a:t>
            </a:r>
          </a:p>
        </p:txBody>
      </p:sp>
      <p:sp>
        <p:nvSpPr>
          <p:cNvPr id="268" name="Rectangle"/>
          <p:cNvSpPr/>
          <p:nvPr/>
        </p:nvSpPr>
        <p:spPr>
          <a:xfrm>
            <a:off x="2712470" y="4723268"/>
            <a:ext cx="1456566" cy="228005"/>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69" name="David"/>
          <p:cNvSpPr/>
          <p:nvPr/>
        </p:nvSpPr>
        <p:spPr>
          <a:xfrm>
            <a:off x="3918170" y="4126305"/>
            <a:ext cx="421002" cy="215625"/>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David</a:t>
            </a:r>
          </a:p>
        </p:txBody>
      </p:sp>
      <p:sp>
        <p:nvSpPr>
          <p:cNvPr id="270" name="Moises"/>
          <p:cNvSpPr/>
          <p:nvPr/>
        </p:nvSpPr>
        <p:spPr>
          <a:xfrm>
            <a:off x="3218127" y="4126305"/>
            <a:ext cx="445253" cy="215625"/>
          </a:xfrm>
          <a:prstGeom prst="rect">
            <a:avLst/>
          </a:pr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t>Moises</a:t>
            </a:r>
          </a:p>
        </p:txBody>
      </p:sp>
      <p:sp>
        <p:nvSpPr>
          <p:cNvPr id="271" name="Abraham"/>
          <p:cNvSpPr/>
          <p:nvPr/>
        </p:nvSpPr>
        <p:spPr>
          <a:xfrm>
            <a:off x="2380098" y="4135470"/>
            <a:ext cx="510826" cy="197296"/>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Abraham</a:t>
            </a:r>
          </a:p>
        </p:txBody>
      </p:sp>
      <p:sp>
        <p:nvSpPr>
          <p:cNvPr id="272" name="redbiblica.org"/>
          <p:cNvSpPr/>
          <p:nvPr/>
        </p:nvSpPr>
        <p:spPr>
          <a:xfrm>
            <a:off x="77766" y="4896604"/>
            <a:ext cx="810457"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defTabSz="219075">
              <a:defRPr sz="700" cap="all" spc="42">
                <a:latin typeface="Founders Grotesk Condensed"/>
                <a:ea typeface="Founders Grotesk Condensed"/>
                <a:cs typeface="Founders Grotesk Condensed"/>
                <a:sym typeface="Founders Grotesk Condensed"/>
              </a:defRPr>
            </a:lvl1pPr>
          </a:lstStyle>
          <a:p>
            <a:r>
              <a:t>redbiblica.org</a:t>
            </a:r>
          </a:p>
        </p:txBody>
      </p:sp>
      <p:sp>
        <p:nvSpPr>
          <p:cNvPr id="273" name="Tribulación"/>
          <p:cNvSpPr/>
          <p:nvPr/>
        </p:nvSpPr>
        <p:spPr>
          <a:xfrm rot="16200000">
            <a:off x="8701733" y="4779735"/>
            <a:ext cx="573338" cy="14201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Tribulación</a:t>
            </a:r>
          </a:p>
        </p:txBody>
      </p:sp>
      <p:sp>
        <p:nvSpPr>
          <p:cNvPr id="274" name="Rectangle"/>
          <p:cNvSpPr/>
          <p:nvPr/>
        </p:nvSpPr>
        <p:spPr>
          <a:xfrm rot="4614">
            <a:off x="5869473" y="377999"/>
            <a:ext cx="128654" cy="211028"/>
          </a:xfrm>
          <a:prstGeom prst="rect">
            <a:avLst/>
          </a:prstGeom>
          <a:solidFill>
            <a:srgbClr val="51C1FD"/>
          </a:solidFill>
          <a:ln w="3175">
            <a:solidFill>
              <a:srgbClr val="A1A99E"/>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75" name="Ezekiel"/>
          <p:cNvSpPr/>
          <p:nvPr/>
        </p:nvSpPr>
        <p:spPr>
          <a:xfrm>
            <a:off x="5902621" y="186304"/>
            <a:ext cx="434737"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cap="all" spc="54">
                <a:latin typeface="Founders Grotesk Condensed"/>
                <a:ea typeface="Founders Grotesk Condensed"/>
                <a:cs typeface="Founders Grotesk Condensed"/>
                <a:sym typeface="Founders Grotesk Condensed"/>
              </a:defRPr>
            </a:lvl1pPr>
          </a:lstStyle>
          <a:p>
            <a:r>
              <a:t>Ezekiel</a:t>
            </a:r>
          </a:p>
        </p:txBody>
      </p:sp>
      <p:sp>
        <p:nvSpPr>
          <p:cNvPr id="276" name="Pacto noahico…"/>
          <p:cNvSpPr/>
          <p:nvPr/>
        </p:nvSpPr>
        <p:spPr>
          <a:xfrm>
            <a:off x="1620459" y="1619517"/>
            <a:ext cx="2036367" cy="2715816"/>
          </a:xfrm>
          <a:custGeom>
            <a:avLst/>
            <a:gdLst/>
            <a:ahLst/>
            <a:cxnLst>
              <a:cxn ang="0">
                <a:pos x="wd2" y="hd2"/>
              </a:cxn>
              <a:cxn ang="5400000">
                <a:pos x="wd2" y="hd2"/>
              </a:cxn>
              <a:cxn ang="10800000">
                <a:pos x="wd2" y="hd2"/>
              </a:cxn>
              <a:cxn ang="16200000">
                <a:pos x="wd2" y="hd2"/>
              </a:cxn>
            </a:cxnLst>
            <a:rect l="0" t="0" r="r" b="b"/>
            <a:pathLst>
              <a:path w="21600" h="21600" extrusionOk="0">
                <a:moveTo>
                  <a:pt x="1663" y="0"/>
                </a:moveTo>
                <a:cubicBezTo>
                  <a:pt x="1373" y="0"/>
                  <a:pt x="1137" y="177"/>
                  <a:pt x="1137" y="395"/>
                </a:cubicBezTo>
                <a:lnTo>
                  <a:pt x="1137" y="7345"/>
                </a:lnTo>
                <a:lnTo>
                  <a:pt x="0" y="21600"/>
                </a:lnTo>
                <a:lnTo>
                  <a:pt x="2799" y="16903"/>
                </a:lnTo>
                <a:lnTo>
                  <a:pt x="21074" y="16903"/>
                </a:lnTo>
                <a:cubicBezTo>
                  <a:pt x="21364" y="16903"/>
                  <a:pt x="21600" y="16726"/>
                  <a:pt x="21600" y="16509"/>
                </a:cubicBezTo>
                <a:lnTo>
                  <a:pt x="21600" y="395"/>
                </a:lnTo>
                <a:cubicBezTo>
                  <a:pt x="21600" y="177"/>
                  <a:pt x="21364" y="0"/>
                  <a:pt x="21074" y="0"/>
                </a:cubicBezTo>
                <a:lnTo>
                  <a:pt x="1663" y="0"/>
                </a:lnTo>
                <a:close/>
              </a:path>
            </a:pathLst>
          </a:custGeom>
          <a:solidFill>
            <a:srgbClr val="3B39E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Pacto noahico</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No destruir con agua</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Señal: arco iris</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Incondicional</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Eterno</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Gobierno humano</a:t>
            </a:r>
          </a:p>
        </p:txBody>
      </p:sp>
      <p:sp>
        <p:nvSpPr>
          <p:cNvPr id="277" name="Rectangle"/>
          <p:cNvSpPr/>
          <p:nvPr/>
        </p:nvSpPr>
        <p:spPr>
          <a:xfrm>
            <a:off x="1742405" y="3511058"/>
            <a:ext cx="7403883" cy="233910"/>
          </a:xfrm>
          <a:prstGeom prst="rect">
            <a:avLst/>
          </a:prstGeom>
          <a:solidFill>
            <a:srgbClr val="3B39E4"/>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78" name="Pacto abrahamico…"/>
          <p:cNvSpPr/>
          <p:nvPr/>
        </p:nvSpPr>
        <p:spPr>
          <a:xfrm>
            <a:off x="2448093" y="1470295"/>
            <a:ext cx="1985170" cy="2660254"/>
          </a:xfrm>
          <a:custGeom>
            <a:avLst/>
            <a:gdLst/>
            <a:ahLst/>
            <a:cxnLst>
              <a:cxn ang="0">
                <a:pos x="wd2" y="hd2"/>
              </a:cxn>
              <a:cxn ang="5400000">
                <a:pos x="wd2" y="hd2"/>
              </a:cxn>
              <a:cxn ang="10800000">
                <a:pos x="wd2" y="hd2"/>
              </a:cxn>
              <a:cxn ang="16200000">
                <a:pos x="wd2" y="hd2"/>
              </a:cxn>
            </a:cxnLst>
            <a:rect l="0" t="0" r="r" b="b"/>
            <a:pathLst>
              <a:path w="21600" h="21600" extrusionOk="0">
                <a:moveTo>
                  <a:pt x="2712" y="0"/>
                </a:moveTo>
                <a:cubicBezTo>
                  <a:pt x="2414" y="0"/>
                  <a:pt x="2172" y="181"/>
                  <a:pt x="2172" y="403"/>
                </a:cubicBezTo>
                <a:lnTo>
                  <a:pt x="2172" y="5623"/>
                </a:lnTo>
                <a:lnTo>
                  <a:pt x="0" y="21600"/>
                </a:lnTo>
                <a:lnTo>
                  <a:pt x="4634" y="16180"/>
                </a:lnTo>
                <a:lnTo>
                  <a:pt x="21065" y="16180"/>
                </a:lnTo>
                <a:cubicBezTo>
                  <a:pt x="21362" y="16180"/>
                  <a:pt x="21600" y="15999"/>
                  <a:pt x="21600" y="15777"/>
                </a:cubicBezTo>
                <a:lnTo>
                  <a:pt x="21600" y="403"/>
                </a:lnTo>
                <a:cubicBezTo>
                  <a:pt x="21600" y="181"/>
                  <a:pt x="21362" y="0"/>
                  <a:pt x="21065" y="0"/>
                </a:cubicBezTo>
                <a:lnTo>
                  <a:pt x="2712" y="0"/>
                </a:lnTo>
                <a:close/>
              </a:path>
            </a:pathLst>
          </a:custGeom>
          <a:solidFill>
            <a:srgbClr val="CBF65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2200" b="1" cap="all" spc="132">
                <a:solidFill>
                  <a:srgbClr val="000000"/>
                </a:solidFill>
                <a:latin typeface="Founders Grotesk Condensed"/>
                <a:ea typeface="Founders Grotesk Condensed"/>
                <a:cs typeface="Founders Grotesk Condensed"/>
                <a:sym typeface="Founders Grotesk Condensed"/>
              </a:defRPr>
            </a:pPr>
            <a:r>
              <a:t>Pacto abrahamico</a:t>
            </a:r>
          </a:p>
          <a:p>
            <a:pPr algn="ctr" defTabSz="219075">
              <a:defRPr sz="2200" cap="all" spc="132">
                <a:solidFill>
                  <a:srgbClr val="000000"/>
                </a:solidFill>
                <a:latin typeface="Founders Grotesk Condensed"/>
                <a:ea typeface="Founders Grotesk Condensed"/>
                <a:cs typeface="Founders Grotesk Condensed"/>
                <a:sym typeface="Founders Grotesk Condensed"/>
              </a:defRPr>
            </a:pPr>
            <a:r>
              <a:t>incondicional</a:t>
            </a:r>
          </a:p>
        </p:txBody>
      </p:sp>
      <p:sp>
        <p:nvSpPr>
          <p:cNvPr id="279" name="Rectangle"/>
          <p:cNvSpPr/>
          <p:nvPr/>
        </p:nvSpPr>
        <p:spPr>
          <a:xfrm>
            <a:off x="2584331" y="3243183"/>
            <a:ext cx="6559895" cy="233909"/>
          </a:xfrm>
          <a:prstGeom prst="rect">
            <a:avLst/>
          </a:prstGeom>
          <a:solidFill>
            <a:srgbClr val="CBF657"/>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80" name="Pacto MOSAICO…"/>
          <p:cNvSpPr/>
          <p:nvPr/>
        </p:nvSpPr>
        <p:spPr>
          <a:xfrm>
            <a:off x="3305521" y="1238900"/>
            <a:ext cx="2185195" cy="2874566"/>
          </a:xfrm>
          <a:custGeom>
            <a:avLst/>
            <a:gdLst/>
            <a:ahLst/>
            <a:cxnLst>
              <a:cxn ang="0">
                <a:pos x="wd2" y="hd2"/>
              </a:cxn>
              <a:cxn ang="5400000">
                <a:pos x="wd2" y="hd2"/>
              </a:cxn>
              <a:cxn ang="10800000">
                <a:pos x="wd2" y="hd2"/>
              </a:cxn>
              <a:cxn ang="16200000">
                <a:pos x="wd2" y="hd2"/>
              </a:cxn>
            </a:cxnLst>
            <a:rect l="0" t="0" r="r" b="b"/>
            <a:pathLst>
              <a:path w="21600" h="21600" extrusionOk="0">
                <a:moveTo>
                  <a:pt x="2381" y="0"/>
                </a:moveTo>
                <a:cubicBezTo>
                  <a:pt x="2111" y="0"/>
                  <a:pt x="1891" y="167"/>
                  <a:pt x="1891" y="373"/>
                </a:cubicBezTo>
                <a:lnTo>
                  <a:pt x="1891" y="4613"/>
                </a:lnTo>
                <a:lnTo>
                  <a:pt x="0" y="21600"/>
                </a:lnTo>
                <a:lnTo>
                  <a:pt x="3852" y="14514"/>
                </a:lnTo>
                <a:lnTo>
                  <a:pt x="21110" y="14514"/>
                </a:lnTo>
                <a:cubicBezTo>
                  <a:pt x="21380" y="14514"/>
                  <a:pt x="21600" y="14347"/>
                  <a:pt x="21600" y="14142"/>
                </a:cubicBezTo>
                <a:lnTo>
                  <a:pt x="21600" y="373"/>
                </a:lnTo>
                <a:cubicBezTo>
                  <a:pt x="21600" y="167"/>
                  <a:pt x="21380" y="0"/>
                  <a:pt x="21110" y="0"/>
                </a:cubicBezTo>
                <a:lnTo>
                  <a:pt x="2381" y="0"/>
                </a:lnTo>
                <a:close/>
              </a:path>
            </a:pathLst>
          </a:cu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2000" b="1"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Pacto MOSAICO</a:t>
            </a:r>
          </a:p>
          <a:p>
            <a:pPr algn="ctr" defTabSz="219075">
              <a:defRPr sz="2000"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condicional</a:t>
            </a:r>
          </a:p>
        </p:txBody>
      </p:sp>
      <p:sp>
        <p:nvSpPr>
          <p:cNvPr id="281" name="Rectangle"/>
          <p:cNvSpPr/>
          <p:nvPr/>
        </p:nvSpPr>
        <p:spPr>
          <a:xfrm>
            <a:off x="3483903" y="2993792"/>
            <a:ext cx="4723640" cy="233909"/>
          </a:xfrm>
          <a:prstGeom prst="rect">
            <a:avLst/>
          </a:prstGeom>
          <a:solidFill>
            <a:srgbClr val="51C1FD"/>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282" name="Pacto INMOBILIARIO…"/>
          <p:cNvSpPr/>
          <p:nvPr/>
        </p:nvSpPr>
        <p:spPr>
          <a:xfrm>
            <a:off x="3612180" y="976817"/>
            <a:ext cx="2342357" cy="3110708"/>
          </a:xfrm>
          <a:custGeom>
            <a:avLst/>
            <a:gdLst/>
            <a:ahLst/>
            <a:cxnLst>
              <a:cxn ang="0">
                <a:pos x="wd2" y="hd2"/>
              </a:cxn>
              <a:cxn ang="5400000">
                <a:pos x="wd2" y="hd2"/>
              </a:cxn>
              <a:cxn ang="10800000">
                <a:pos x="wd2" y="hd2"/>
              </a:cxn>
              <a:cxn ang="16200000">
                <a:pos x="wd2" y="hd2"/>
              </a:cxn>
            </a:cxnLst>
            <a:rect l="0" t="0" r="r" b="b"/>
            <a:pathLst>
              <a:path w="21600" h="21600" extrusionOk="0">
                <a:moveTo>
                  <a:pt x="3813" y="0"/>
                </a:moveTo>
                <a:cubicBezTo>
                  <a:pt x="3561" y="0"/>
                  <a:pt x="3356" y="155"/>
                  <a:pt x="3356" y="344"/>
                </a:cubicBezTo>
                <a:lnTo>
                  <a:pt x="3356" y="12743"/>
                </a:lnTo>
                <a:lnTo>
                  <a:pt x="0" y="21600"/>
                </a:lnTo>
                <a:lnTo>
                  <a:pt x="4414" y="13895"/>
                </a:lnTo>
                <a:lnTo>
                  <a:pt x="21143" y="13895"/>
                </a:lnTo>
                <a:cubicBezTo>
                  <a:pt x="21395" y="13895"/>
                  <a:pt x="21600" y="13740"/>
                  <a:pt x="21600" y="13550"/>
                </a:cubicBezTo>
                <a:lnTo>
                  <a:pt x="21600" y="344"/>
                </a:lnTo>
                <a:cubicBezTo>
                  <a:pt x="21600" y="155"/>
                  <a:pt x="21395" y="0"/>
                  <a:pt x="21143" y="0"/>
                </a:cubicBezTo>
                <a:lnTo>
                  <a:pt x="3813" y="0"/>
                </a:lnTo>
                <a:close/>
              </a:path>
            </a:pathLst>
          </a:custGeom>
          <a:solidFill>
            <a:srgbClr val="D7FF8A"/>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solidFill>
                  <a:srgbClr val="000000"/>
                </a:solidFill>
                <a:latin typeface="Founders Grotesk Condensed"/>
                <a:ea typeface="Founders Grotesk Condensed"/>
                <a:cs typeface="Founders Grotesk Condensed"/>
                <a:sym typeface="Founders Grotesk Condensed"/>
              </a:defRPr>
            </a:pPr>
            <a:r>
              <a:t>Pacto INMOBILIARIO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TIERRA PROMETIDA</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EXPANSIÓ pacto Abrahamico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Cumplimiento en el milenio</a:t>
            </a:r>
          </a:p>
        </p:txBody>
      </p:sp>
      <p:sp>
        <p:nvSpPr>
          <p:cNvPr id="283" name="Rectangle"/>
          <p:cNvSpPr/>
          <p:nvPr/>
        </p:nvSpPr>
        <p:spPr>
          <a:xfrm>
            <a:off x="5785069" y="2743516"/>
            <a:ext cx="3787847" cy="233909"/>
          </a:xfrm>
          <a:prstGeom prst="rect">
            <a:avLst/>
          </a:prstGeom>
          <a:solidFill>
            <a:srgbClr val="D7FF8A"/>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pic>
        <p:nvPicPr>
          <p:cNvPr id="284" name="cross.jpeg" descr="cross.jpeg"/>
          <p:cNvPicPr>
            <a:picLocks noChangeAspect="1"/>
          </p:cNvPicPr>
          <p:nvPr/>
        </p:nvPicPr>
        <p:blipFill>
          <a:blip r:embed="rId2"/>
          <a:srcRect l="19861" t="6050" r="21203" b="2709"/>
          <a:stretch>
            <a:fillRect/>
          </a:stretch>
        </p:blipFill>
        <p:spPr>
          <a:xfrm>
            <a:off x="7927983" y="2836458"/>
            <a:ext cx="594526" cy="920418"/>
          </a:xfrm>
          <a:custGeom>
            <a:avLst/>
            <a:gdLst/>
            <a:ahLst/>
            <a:cxnLst>
              <a:cxn ang="0">
                <a:pos x="wd2" y="hd2"/>
              </a:cxn>
              <a:cxn ang="5400000">
                <a:pos x="wd2" y="hd2"/>
              </a:cxn>
              <a:cxn ang="10800000">
                <a:pos x="wd2" y="hd2"/>
              </a:cxn>
              <a:cxn ang="16200000">
                <a:pos x="wd2" y="hd2"/>
              </a:cxn>
            </a:cxnLst>
            <a:rect l="0" t="0" r="r" b="b"/>
            <a:pathLst>
              <a:path w="21425" h="21592" extrusionOk="0">
                <a:moveTo>
                  <a:pt x="11771" y="1"/>
                </a:moveTo>
                <a:cubicBezTo>
                  <a:pt x="11408" y="-1"/>
                  <a:pt x="10945" y="1"/>
                  <a:pt x="10355" y="10"/>
                </a:cubicBezTo>
                <a:lnTo>
                  <a:pt x="7838" y="57"/>
                </a:lnTo>
                <a:cubicBezTo>
                  <a:pt x="7832" y="72"/>
                  <a:pt x="7815" y="233"/>
                  <a:pt x="7809" y="262"/>
                </a:cubicBezTo>
                <a:lnTo>
                  <a:pt x="7709" y="2096"/>
                </a:lnTo>
                <a:lnTo>
                  <a:pt x="7580" y="4135"/>
                </a:lnTo>
                <a:lnTo>
                  <a:pt x="3790" y="4172"/>
                </a:lnTo>
                <a:lnTo>
                  <a:pt x="0" y="4219"/>
                </a:lnTo>
                <a:lnTo>
                  <a:pt x="0" y="5820"/>
                </a:lnTo>
                <a:cubicBezTo>
                  <a:pt x="1" y="7254"/>
                  <a:pt x="65" y="7468"/>
                  <a:pt x="558" y="7868"/>
                </a:cubicBezTo>
                <a:cubicBezTo>
                  <a:pt x="1107" y="8315"/>
                  <a:pt x="1118" y="8318"/>
                  <a:pt x="3776" y="8297"/>
                </a:cubicBezTo>
                <a:cubicBezTo>
                  <a:pt x="5241" y="8285"/>
                  <a:pt x="6715" y="8350"/>
                  <a:pt x="7065" y="8436"/>
                </a:cubicBezTo>
                <a:lnTo>
                  <a:pt x="7709" y="8594"/>
                </a:lnTo>
                <a:lnTo>
                  <a:pt x="7709" y="14478"/>
                </a:lnTo>
                <a:cubicBezTo>
                  <a:pt x="7709" y="14776"/>
                  <a:pt x="7708" y="14905"/>
                  <a:pt x="7709" y="15177"/>
                </a:cubicBezTo>
                <a:cubicBezTo>
                  <a:pt x="7757" y="17681"/>
                  <a:pt x="7794" y="18942"/>
                  <a:pt x="7852" y="19813"/>
                </a:cubicBezTo>
                <a:cubicBezTo>
                  <a:pt x="8003" y="20992"/>
                  <a:pt x="8309" y="21275"/>
                  <a:pt x="8982" y="21452"/>
                </a:cubicBezTo>
                <a:cubicBezTo>
                  <a:pt x="9273" y="21528"/>
                  <a:pt x="10450" y="21586"/>
                  <a:pt x="11599" y="21591"/>
                </a:cubicBezTo>
                <a:cubicBezTo>
                  <a:pt x="13193" y="21599"/>
                  <a:pt x="13785" y="21547"/>
                  <a:pt x="14073" y="21359"/>
                </a:cubicBezTo>
                <a:cubicBezTo>
                  <a:pt x="14405" y="21143"/>
                  <a:pt x="14445" y="20332"/>
                  <a:pt x="14445" y="14860"/>
                </a:cubicBezTo>
                <a:cubicBezTo>
                  <a:pt x="14445" y="10031"/>
                  <a:pt x="14513" y="8586"/>
                  <a:pt x="14745" y="8492"/>
                </a:cubicBezTo>
                <a:cubicBezTo>
                  <a:pt x="14911" y="8425"/>
                  <a:pt x="16415" y="8349"/>
                  <a:pt x="18092" y="8315"/>
                </a:cubicBezTo>
                <a:cubicBezTo>
                  <a:pt x="21600" y="8243"/>
                  <a:pt x="21419" y="8339"/>
                  <a:pt x="21425" y="6546"/>
                </a:cubicBezTo>
                <a:cubicBezTo>
                  <a:pt x="21428" y="5370"/>
                  <a:pt x="21100" y="4606"/>
                  <a:pt x="20509" y="4423"/>
                </a:cubicBezTo>
                <a:cubicBezTo>
                  <a:pt x="20287" y="4355"/>
                  <a:pt x="18857" y="4265"/>
                  <a:pt x="17334" y="4219"/>
                </a:cubicBezTo>
                <a:lnTo>
                  <a:pt x="14560" y="4135"/>
                </a:lnTo>
                <a:lnTo>
                  <a:pt x="14445" y="2431"/>
                </a:lnTo>
                <a:cubicBezTo>
                  <a:pt x="14328" y="771"/>
                  <a:pt x="14307" y="725"/>
                  <a:pt x="13601" y="355"/>
                </a:cubicBezTo>
                <a:cubicBezTo>
                  <a:pt x="13095" y="90"/>
                  <a:pt x="12859" y="8"/>
                  <a:pt x="11771" y="1"/>
                </a:cubicBezTo>
                <a:close/>
              </a:path>
            </a:pathLst>
          </a:cu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500">
        <p:wipe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76"/>
                                        </p:tgtEl>
                                        <p:attrNameLst>
                                          <p:attrName>style.visibility</p:attrName>
                                        </p:attrNameLst>
                                      </p:cBhvr>
                                      <p:to>
                                        <p:strVal val="visible"/>
                                      </p:to>
                                    </p:set>
                                    <p:animEffect transition="in" filter="wipe(left)">
                                      <p:cBhvr>
                                        <p:cTn id="7" dur="1000"/>
                                        <p:tgtEl>
                                          <p:spTgt spid="276"/>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277"/>
                                        </p:tgtEl>
                                        <p:attrNameLst>
                                          <p:attrName>style.visibility</p:attrName>
                                        </p:attrNameLst>
                                      </p:cBhvr>
                                      <p:to>
                                        <p:strVal val="visible"/>
                                      </p:to>
                                    </p:set>
                                    <p:animEffect transition="in" filter="wipe(left)">
                                      <p:cBhvr>
                                        <p:cTn id="11" dur="1000"/>
                                        <p:tgtEl>
                                          <p:spTgt spid="2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278"/>
                                        </p:tgtEl>
                                        <p:attrNameLst>
                                          <p:attrName>style.visibility</p:attrName>
                                        </p:attrNameLst>
                                      </p:cBhvr>
                                      <p:to>
                                        <p:strVal val="visible"/>
                                      </p:to>
                                    </p:set>
                                    <p:animEffect transition="in" filter="wipe(left)">
                                      <p:cBhvr>
                                        <p:cTn id="16" dur="1000"/>
                                        <p:tgtEl>
                                          <p:spTgt spid="278"/>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279"/>
                                        </p:tgtEl>
                                        <p:attrNameLst>
                                          <p:attrName>style.visibility</p:attrName>
                                        </p:attrNameLst>
                                      </p:cBhvr>
                                      <p:to>
                                        <p:strVal val="visible"/>
                                      </p:to>
                                    </p:set>
                                    <p:animEffect transition="in" filter="wipe(left)">
                                      <p:cBhvr>
                                        <p:cTn id="20" dur="1000"/>
                                        <p:tgtEl>
                                          <p:spTgt spid="2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280"/>
                                        </p:tgtEl>
                                        <p:attrNameLst>
                                          <p:attrName>style.visibility</p:attrName>
                                        </p:attrNameLst>
                                      </p:cBhvr>
                                      <p:to>
                                        <p:strVal val="visible"/>
                                      </p:to>
                                    </p:set>
                                    <p:animEffect transition="in" filter="wipe(left)">
                                      <p:cBhvr>
                                        <p:cTn id="25" dur="1000"/>
                                        <p:tgtEl>
                                          <p:spTgt spid="280"/>
                                        </p:tgtEl>
                                      </p:cBhvr>
                                    </p:animEffect>
                                  </p:childTnLst>
                                </p:cTn>
                              </p:par>
                            </p:childTnLst>
                          </p:cTn>
                        </p:par>
                        <p:par>
                          <p:cTn id="26" fill="hold">
                            <p:stCondLst>
                              <p:cond delay="1000"/>
                            </p:stCondLst>
                            <p:childTnLst>
                              <p:par>
                                <p:cTn id="27" presetID="22" presetClass="entr" presetSubtype="8" fill="hold" grpId="6" nodeType="afterEffect">
                                  <p:stCondLst>
                                    <p:cond delay="0"/>
                                  </p:stCondLst>
                                  <p:iterate>
                                    <p:tmAbs val="0"/>
                                  </p:iterate>
                                  <p:childTnLst>
                                    <p:set>
                                      <p:cBhvr>
                                        <p:cTn id="28" fill="hold"/>
                                        <p:tgtEl>
                                          <p:spTgt spid="281"/>
                                        </p:tgtEl>
                                        <p:attrNameLst>
                                          <p:attrName>style.visibility</p:attrName>
                                        </p:attrNameLst>
                                      </p:cBhvr>
                                      <p:to>
                                        <p:strVal val="visible"/>
                                      </p:to>
                                    </p:set>
                                    <p:animEffect transition="in" filter="wipe(left)">
                                      <p:cBhvr>
                                        <p:cTn id="29" dur="1000"/>
                                        <p:tgtEl>
                                          <p:spTgt spid="28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7" nodeType="clickEffect">
                                  <p:stCondLst>
                                    <p:cond delay="0"/>
                                  </p:stCondLst>
                                  <p:iterate>
                                    <p:tmAbs val="0"/>
                                  </p:iterate>
                                  <p:childTnLst>
                                    <p:set>
                                      <p:cBhvr>
                                        <p:cTn id="33" fill="hold"/>
                                        <p:tgtEl>
                                          <p:spTgt spid="282"/>
                                        </p:tgtEl>
                                        <p:attrNameLst>
                                          <p:attrName>style.visibility</p:attrName>
                                        </p:attrNameLst>
                                      </p:cBhvr>
                                      <p:to>
                                        <p:strVal val="visible"/>
                                      </p:to>
                                    </p:set>
                                    <p:animEffect transition="in" filter="wipe(left)">
                                      <p:cBhvr>
                                        <p:cTn id="34" dur="1000"/>
                                        <p:tgtEl>
                                          <p:spTgt spid="282"/>
                                        </p:tgtEl>
                                      </p:cBhvr>
                                    </p:animEffect>
                                  </p:childTnLst>
                                </p:cTn>
                              </p:par>
                            </p:childTnLst>
                          </p:cTn>
                        </p:par>
                        <p:par>
                          <p:cTn id="35" fill="hold">
                            <p:stCondLst>
                              <p:cond delay="1000"/>
                            </p:stCondLst>
                            <p:childTnLst>
                              <p:par>
                                <p:cTn id="36" presetID="22" presetClass="entr" presetSubtype="8" fill="hold" grpId="8" nodeType="afterEffect">
                                  <p:stCondLst>
                                    <p:cond delay="0"/>
                                  </p:stCondLst>
                                  <p:iterate>
                                    <p:tmAbs val="0"/>
                                  </p:iterate>
                                  <p:childTnLst>
                                    <p:set>
                                      <p:cBhvr>
                                        <p:cTn id="37" fill="hold"/>
                                        <p:tgtEl>
                                          <p:spTgt spid="283"/>
                                        </p:tgtEl>
                                        <p:attrNameLst>
                                          <p:attrName>style.visibility</p:attrName>
                                        </p:attrNameLst>
                                      </p:cBhvr>
                                      <p:to>
                                        <p:strVal val="visible"/>
                                      </p:to>
                                    </p:set>
                                    <p:animEffect transition="in" filter="wipe(left)">
                                      <p:cBhvr>
                                        <p:cTn id="38"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1" animBg="1" advAuto="0"/>
      <p:bldP spid="277" grpId="2" animBg="1" advAuto="0"/>
      <p:bldP spid="278" grpId="3" animBg="1" advAuto="0"/>
      <p:bldP spid="279" grpId="4" animBg="1" advAuto="0"/>
      <p:bldP spid="280" grpId="5" animBg="1" advAuto="0"/>
      <p:bldP spid="281" grpId="6" animBg="1" advAuto="0"/>
      <p:bldP spid="282" grpId="7" animBg="1" advAuto="0"/>
      <p:bldP spid="283" grpId="8"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38338-64A3-404F-9B4D-716825CC526F}"/>
              </a:ext>
            </a:extLst>
          </p:cNvPr>
          <p:cNvSpPr>
            <a:spLocks noGrp="1"/>
          </p:cNvSpPr>
          <p:nvPr>
            <p:ph idx="1"/>
          </p:nvPr>
        </p:nvSpPr>
        <p:spPr/>
        <p:txBody>
          <a:bodyPr>
            <a:normAutofit/>
          </a:bodyPr>
          <a:lstStyle/>
          <a:p>
            <a:pPr lvl="3"/>
            <a:r>
              <a:rPr lang="es-ES" b="1" dirty="0"/>
              <a:t>2 Samuel 7:14 - "Yo le seré a él padre, y él me será a mí hijo. Y si él hiciere mal, yo le castigaré con vara de hombres, y con azotes de hijos de hombres; esto es en referencia al aspecto a </a:t>
            </a:r>
            <a:r>
              <a:rPr lang="es-ES" b="1" u="sng" dirty="0"/>
              <a:t>largo </a:t>
            </a:r>
            <a:r>
              <a:rPr lang="es-ES" b="1" dirty="0"/>
              <a:t>plazo de la profecía.</a:t>
            </a:r>
            <a:r>
              <a:rPr lang="es-ES" sz="800" b="1" dirty="0"/>
              <a:t> </a:t>
            </a:r>
          </a:p>
        </p:txBody>
      </p:sp>
      <p:sp>
        <p:nvSpPr>
          <p:cNvPr id="3" name="Title 2">
            <a:extLst>
              <a:ext uri="{FF2B5EF4-FFF2-40B4-BE49-F238E27FC236}">
                <a16:creationId xmlns:a16="http://schemas.microsoft.com/office/drawing/2014/main" id="{A91C8EAD-D757-074F-9ACE-10F87E385920}"/>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218569551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9CA8E-9A88-D14E-8289-33B00272BE06}"/>
              </a:ext>
            </a:extLst>
          </p:cNvPr>
          <p:cNvSpPr>
            <a:spLocks noGrp="1"/>
          </p:cNvSpPr>
          <p:nvPr>
            <p:ph idx="1"/>
          </p:nvPr>
        </p:nvSpPr>
        <p:spPr/>
        <p:txBody>
          <a:bodyPr>
            <a:normAutofit/>
          </a:bodyPr>
          <a:lstStyle/>
          <a:p>
            <a:pPr lvl="4"/>
            <a:r>
              <a:rPr lang="es-ES" b="1" dirty="0"/>
              <a:t>Cumplimiento cercano: Salomón cometió iniquidad (similar a Saúl) pero Dios no retiró su promesa </a:t>
            </a:r>
            <a:r>
              <a:rPr lang="es-ES" b="1" u="sng" dirty="0"/>
              <a:t>hecha </a:t>
            </a:r>
            <a:r>
              <a:rPr lang="es-ES" b="1" dirty="0"/>
              <a:t>a David para con su descendencia.</a:t>
            </a:r>
            <a:r>
              <a:rPr lang="es-ES" sz="800" b="1" dirty="0"/>
              <a:t>   </a:t>
            </a:r>
          </a:p>
        </p:txBody>
      </p:sp>
      <p:sp>
        <p:nvSpPr>
          <p:cNvPr id="3" name="Title 2">
            <a:extLst>
              <a:ext uri="{FF2B5EF4-FFF2-40B4-BE49-F238E27FC236}">
                <a16:creationId xmlns:a16="http://schemas.microsoft.com/office/drawing/2014/main" id="{A281A379-A8F4-3C4F-86F1-9D1CC6763C60}"/>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3764224554"/>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1270D3-A37F-A64F-8DBF-91193AB3CF7B}"/>
              </a:ext>
            </a:extLst>
          </p:cNvPr>
          <p:cNvSpPr>
            <a:spLocks noGrp="1"/>
          </p:cNvSpPr>
          <p:nvPr>
            <p:ph idx="1"/>
          </p:nvPr>
        </p:nvSpPr>
        <p:spPr/>
        <p:txBody>
          <a:bodyPr>
            <a:normAutofit/>
          </a:bodyPr>
          <a:lstStyle/>
          <a:p>
            <a:pPr lvl="4"/>
            <a:r>
              <a:rPr lang="es-ES" b="1" dirty="0"/>
              <a:t>Cumplimiento lejano: Jesús no cometió iniquidad, sin embargo, se identificó y asumió los pecados de la humanidad, por lo tanto, Dios lo castigó usando la vara y los </a:t>
            </a:r>
            <a:r>
              <a:rPr lang="es-ES" b="1" u="sng" dirty="0"/>
              <a:t>golpes </a:t>
            </a:r>
            <a:r>
              <a:rPr lang="es-ES" b="1" dirty="0"/>
              <a:t>de los hombres. Cristo hizo esto yendo a la cruz y pagó por nuestros pecados. (Isa 53:6-10)</a:t>
            </a:r>
            <a:r>
              <a:rPr lang="es-ES" sz="800" b="1" dirty="0"/>
              <a:t> </a:t>
            </a:r>
          </a:p>
        </p:txBody>
      </p:sp>
      <p:sp>
        <p:nvSpPr>
          <p:cNvPr id="3" name="Title 2">
            <a:extLst>
              <a:ext uri="{FF2B5EF4-FFF2-40B4-BE49-F238E27FC236}">
                <a16:creationId xmlns:a16="http://schemas.microsoft.com/office/drawing/2014/main" id="{C148DCB3-F644-694A-B657-37417AFA193D}"/>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317414966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A3A6D-F3E8-2D4F-A444-CC6400C75BC9}"/>
              </a:ext>
            </a:extLst>
          </p:cNvPr>
          <p:cNvSpPr>
            <a:spLocks noGrp="1"/>
          </p:cNvSpPr>
          <p:nvPr>
            <p:ph idx="1"/>
          </p:nvPr>
        </p:nvSpPr>
        <p:spPr/>
        <p:txBody>
          <a:bodyPr>
            <a:normAutofit/>
          </a:bodyPr>
          <a:lstStyle/>
          <a:p>
            <a:pPr lvl="3"/>
            <a:r>
              <a:rPr lang="es-ES" b="1" dirty="0"/>
              <a:t> 2 Samuel 7:15 - </a:t>
            </a:r>
            <a:r>
              <a:rPr lang="es-ES" b="1" i="1" dirty="0"/>
              <a:t>pero mi misericordia no se apartará de él como la aparté de Saúl, al cual quité de delante de ti. </a:t>
            </a:r>
            <a:r>
              <a:rPr lang="es-ES" b="1" dirty="0"/>
              <a:t>Aunque Salomón fracasó de manera similar a Saúl, a </a:t>
            </a:r>
            <a:r>
              <a:rPr lang="es-ES" b="1" u="sng" dirty="0"/>
              <a:t>Cristo </a:t>
            </a:r>
            <a:r>
              <a:rPr lang="es-ES" b="1" dirty="0"/>
              <a:t>no le quitaría la misericordia de Dios. (Isa 53:11-12, 2 Tim 2:8, </a:t>
            </a:r>
            <a:r>
              <a:rPr lang="es-ES" b="1" dirty="0" err="1"/>
              <a:t>Apo</a:t>
            </a:r>
            <a:r>
              <a:rPr lang="es-ES" b="1" dirty="0"/>
              <a:t> 5:5)</a:t>
            </a:r>
            <a:r>
              <a:rPr lang="es-ES" sz="800" b="1" dirty="0"/>
              <a:t>  </a:t>
            </a:r>
          </a:p>
        </p:txBody>
      </p:sp>
      <p:sp>
        <p:nvSpPr>
          <p:cNvPr id="3" name="Title 2">
            <a:extLst>
              <a:ext uri="{FF2B5EF4-FFF2-40B4-BE49-F238E27FC236}">
                <a16:creationId xmlns:a16="http://schemas.microsoft.com/office/drawing/2014/main" id="{8D2A70B1-BC94-394D-AC17-47A3F6D210BD}"/>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199312997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0A3CD1-524D-1F40-8A70-6CDE424A2C71}"/>
              </a:ext>
            </a:extLst>
          </p:cNvPr>
          <p:cNvSpPr>
            <a:spLocks noGrp="1"/>
          </p:cNvSpPr>
          <p:nvPr>
            <p:ph idx="1"/>
          </p:nvPr>
        </p:nvSpPr>
        <p:spPr/>
        <p:txBody>
          <a:bodyPr>
            <a:normAutofit/>
          </a:bodyPr>
          <a:lstStyle/>
          <a:p>
            <a:pPr lvl="3"/>
            <a:r>
              <a:rPr lang="es-ES" b="1" dirty="0"/>
              <a:t>2 Samuel 7:16 - </a:t>
            </a:r>
            <a:r>
              <a:rPr lang="es-ES" b="1" i="1" dirty="0"/>
              <a:t>"Y será afirmada tu casa y tu reino para siempre delante de tu rostro, y tu trono será estable eternamente". </a:t>
            </a:r>
            <a:r>
              <a:rPr lang="es-ES" b="1" dirty="0"/>
              <a:t>El término "casa" se refiere a una dinastía, una línea familiar de reyes. La promesa de Dios a David y a sus descendientes es que su reino y su familia real siempre estarían en el trono. Así como el trono de David es literal, el trono de la casa de David también será literal con el pueblo literal de David, los </a:t>
            </a:r>
            <a:r>
              <a:rPr lang="es-ES" b="1" u="sng" dirty="0"/>
              <a:t>judíos</a:t>
            </a:r>
            <a:r>
              <a:rPr lang="es-ES" b="1" dirty="0"/>
              <a:t>. (Sal 132:13-14, 2 Sam 22:51)</a:t>
            </a:r>
            <a:r>
              <a:rPr lang="es-ES" sz="800" b="1" dirty="0"/>
              <a:t>     </a:t>
            </a:r>
          </a:p>
        </p:txBody>
      </p:sp>
      <p:sp>
        <p:nvSpPr>
          <p:cNvPr id="3" name="Title 2">
            <a:extLst>
              <a:ext uri="{FF2B5EF4-FFF2-40B4-BE49-F238E27FC236}">
                <a16:creationId xmlns:a16="http://schemas.microsoft.com/office/drawing/2014/main" id="{C4FD72E4-79CB-804D-9A86-1C56A33B1845}"/>
              </a:ext>
            </a:extLst>
          </p:cNvPr>
          <p:cNvSpPr>
            <a:spLocks noGrp="1"/>
          </p:cNvSpPr>
          <p:nvPr>
            <p:ph type="title"/>
          </p:nvPr>
        </p:nvSpPr>
        <p:spPr/>
        <p:txBody>
          <a:bodyPr/>
          <a:lstStyle/>
          <a:p>
            <a:pPr lvl="0"/>
            <a:endParaRPr lang="en-US" dirty="0"/>
          </a:p>
        </p:txBody>
      </p:sp>
    </p:spTree>
    <p:extLst>
      <p:ext uri="{BB962C8B-B14F-4D97-AF65-F5344CB8AC3E}">
        <p14:creationId xmlns:p14="http://schemas.microsoft.com/office/powerpoint/2010/main" val="51548435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B2454-22D7-1244-BA6B-B55351B72C06}"/>
              </a:ext>
            </a:extLst>
          </p:cNvPr>
          <p:cNvSpPr>
            <a:spLocks noGrp="1"/>
          </p:cNvSpPr>
          <p:nvPr>
            <p:ph idx="1"/>
          </p:nvPr>
        </p:nvSpPr>
        <p:spPr/>
        <p:txBody>
          <a:bodyPr>
            <a:normAutofit/>
          </a:bodyPr>
          <a:lstStyle/>
          <a:p>
            <a:pPr lvl="3"/>
            <a:r>
              <a:rPr lang="es-ES" b="1" dirty="0"/>
              <a:t>Génesis 3:15 - Y pondré enemistad entre ti y la mujer, y entre tu simiente y la simiente suya; ésta te herirá en la cabeza, y tú le herirás en el calcañar... Esta fue la mención original de la </a:t>
            </a:r>
            <a:r>
              <a:rPr lang="es-ES" b="1" u="sng" dirty="0"/>
              <a:t>simiente </a:t>
            </a:r>
            <a:r>
              <a:rPr lang="es-ES" b="1" dirty="0"/>
              <a:t>prometida que vendría a aplastar la cabeza de Satanás.</a:t>
            </a:r>
            <a:r>
              <a:rPr lang="es-ES" sz="800" b="1" dirty="0"/>
              <a:t>     </a:t>
            </a:r>
          </a:p>
        </p:txBody>
      </p:sp>
      <p:sp>
        <p:nvSpPr>
          <p:cNvPr id="3" name="Title 2">
            <a:extLst>
              <a:ext uri="{FF2B5EF4-FFF2-40B4-BE49-F238E27FC236}">
                <a16:creationId xmlns:a16="http://schemas.microsoft.com/office/drawing/2014/main" id="{B8A52B54-82BE-244B-AAD9-E6C1D6C5432C}"/>
              </a:ext>
            </a:extLst>
          </p:cNvPr>
          <p:cNvSpPr>
            <a:spLocks noGrp="1"/>
          </p:cNvSpPr>
          <p:nvPr>
            <p:ph type="title"/>
          </p:nvPr>
        </p:nvSpPr>
        <p:spPr/>
        <p:txBody>
          <a:bodyPr/>
          <a:lstStyle/>
          <a:p>
            <a:pPr lvl="0"/>
            <a:endParaRPr lang="en-US" dirty="0"/>
          </a:p>
        </p:txBody>
      </p:sp>
    </p:spTree>
    <p:extLst>
      <p:ext uri="{BB962C8B-B14F-4D97-AF65-F5344CB8AC3E}">
        <p14:creationId xmlns:p14="http://schemas.microsoft.com/office/powerpoint/2010/main" val="409696742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44333-C909-904B-B10B-4E6B85C7A9E0}"/>
              </a:ext>
            </a:extLst>
          </p:cNvPr>
          <p:cNvSpPr>
            <a:spLocks noGrp="1"/>
          </p:cNvSpPr>
          <p:nvPr>
            <p:ph idx="1"/>
          </p:nvPr>
        </p:nvSpPr>
        <p:spPr/>
        <p:txBody>
          <a:bodyPr>
            <a:normAutofit fontScale="85000" lnSpcReduction="10000"/>
          </a:bodyPr>
          <a:lstStyle/>
          <a:p>
            <a:pPr lvl="2"/>
            <a:r>
              <a:rPr lang="es-ES" b="1" dirty="0"/>
              <a:t>El cumplimiento del trono davídico en el hijo mayor de </a:t>
            </a:r>
            <a:r>
              <a:rPr lang="es-ES" b="1" u="sng" dirty="0"/>
              <a:t>David</a:t>
            </a:r>
            <a:r>
              <a:rPr lang="es-ES" b="1" dirty="0"/>
              <a:t>: el Señor Jesucristo</a:t>
            </a:r>
            <a:r>
              <a:rPr lang="es-ES" sz="800" b="1" dirty="0"/>
              <a:t>      </a:t>
            </a:r>
            <a:endParaRPr lang="en-US" b="1" dirty="0"/>
          </a:p>
          <a:p>
            <a:pPr lvl="3"/>
            <a:r>
              <a:rPr lang="es-ES" b="1" dirty="0"/>
              <a:t>Mateo y Lucas establecen la genealogía de Jesús. Ellos identifican a</a:t>
            </a:r>
            <a:r>
              <a:rPr lang="es-ES" b="1" u="sng" dirty="0"/>
              <a:t> Jesús </a:t>
            </a:r>
            <a:r>
              <a:rPr lang="es-ES" b="1" dirty="0"/>
              <a:t>como el hijo de David. (Mat 1:1-17, </a:t>
            </a:r>
            <a:r>
              <a:rPr lang="es-ES" b="1" dirty="0" err="1"/>
              <a:t>Luc</a:t>
            </a:r>
            <a:r>
              <a:rPr lang="es-ES" b="1" dirty="0"/>
              <a:t> 3:23-31)</a:t>
            </a:r>
            <a:r>
              <a:rPr lang="es-ES" sz="800" b="1" dirty="0"/>
              <a:t>      </a:t>
            </a:r>
            <a:endParaRPr lang="en-US" b="1" dirty="0"/>
          </a:p>
          <a:p>
            <a:pPr lvl="4"/>
            <a:r>
              <a:rPr lang="es-ES" b="1" dirty="0"/>
              <a:t>Tanto legal como biológicamente, Jesús es pariente de </a:t>
            </a:r>
            <a:r>
              <a:rPr lang="es-ES" b="1" u="sng" dirty="0"/>
              <a:t>David</a:t>
            </a:r>
            <a:r>
              <a:rPr lang="es-ES" b="1" dirty="0"/>
              <a:t>.</a:t>
            </a:r>
          </a:p>
          <a:p>
            <a:pPr lvl="1">
              <a:buAutoNum type="arabicPeriod"/>
            </a:pPr>
            <a:endParaRPr lang="en-US" b="1" dirty="0"/>
          </a:p>
          <a:p>
            <a:pPr lvl="3">
              <a:buAutoNum type="alphaLcParenR"/>
            </a:pPr>
            <a:r>
              <a:rPr lang="es-ES" b="1" dirty="0"/>
              <a:t>A la virgen María se le profetizó que su hijo sería el </a:t>
            </a:r>
            <a:r>
              <a:rPr lang="es-ES" b="1" u="sng" dirty="0"/>
              <a:t>heredero </a:t>
            </a:r>
            <a:r>
              <a:rPr lang="es-ES" b="1" dirty="0"/>
              <a:t>del trono de David. (</a:t>
            </a:r>
            <a:r>
              <a:rPr lang="es-ES" b="1" dirty="0" err="1"/>
              <a:t>Luc</a:t>
            </a:r>
            <a:r>
              <a:rPr lang="es-ES" b="1" dirty="0"/>
              <a:t> 1:31-33)</a:t>
            </a:r>
            <a:r>
              <a:rPr lang="es-ES" sz="800" b="1" dirty="0"/>
              <a:t>     </a:t>
            </a:r>
            <a:endParaRPr lang="en-US" b="1" dirty="0"/>
          </a:p>
          <a:p>
            <a:pPr lvl="4"/>
            <a:r>
              <a:rPr lang="es-ES" b="1" dirty="0"/>
              <a:t>Lucas 1:31 </a:t>
            </a:r>
            <a:r>
              <a:rPr lang="es-ES" b="1" i="1" dirty="0"/>
              <a:t>Y ahora, concebirás en tu vientre, y darás a luz un hijo, y llamarás su nombre JESÚS...</a:t>
            </a:r>
            <a:r>
              <a:rPr lang="es-ES" b="1" dirty="0"/>
              <a:t>Ella milagrosamente dará a </a:t>
            </a:r>
            <a:r>
              <a:rPr lang="es-ES" b="1" u="sng" dirty="0"/>
              <a:t>luz </a:t>
            </a:r>
            <a:r>
              <a:rPr lang="es-ES" b="1" dirty="0"/>
              <a:t>un hijo y lo llamará Jesús. (</a:t>
            </a:r>
            <a:r>
              <a:rPr lang="es-ES" b="1" dirty="0" err="1"/>
              <a:t>Gén</a:t>
            </a:r>
            <a:r>
              <a:rPr lang="es-ES" b="1" dirty="0"/>
              <a:t> 3:15)</a:t>
            </a:r>
            <a:r>
              <a:rPr lang="es-ES" sz="800" b="1" dirty="0"/>
              <a:t> </a:t>
            </a:r>
          </a:p>
        </p:txBody>
      </p:sp>
      <p:sp>
        <p:nvSpPr>
          <p:cNvPr id="3" name="Title 2">
            <a:extLst>
              <a:ext uri="{FF2B5EF4-FFF2-40B4-BE49-F238E27FC236}">
                <a16:creationId xmlns:a16="http://schemas.microsoft.com/office/drawing/2014/main" id="{A2F725AF-3879-6048-98FD-49808DB5709C}"/>
              </a:ext>
            </a:extLst>
          </p:cNvPr>
          <p:cNvSpPr>
            <a:spLocks noGrp="1"/>
          </p:cNvSpPr>
          <p:nvPr>
            <p:ph type="title"/>
          </p:nvPr>
        </p:nvSpPr>
        <p:spPr/>
        <p:txBody>
          <a:bodyPr/>
          <a:lstStyle/>
          <a:p>
            <a:pPr lvl="0"/>
            <a:endParaRPr lang="en-US" dirty="0"/>
          </a:p>
        </p:txBody>
      </p:sp>
    </p:spTree>
    <p:extLst>
      <p:ext uri="{BB962C8B-B14F-4D97-AF65-F5344CB8AC3E}">
        <p14:creationId xmlns:p14="http://schemas.microsoft.com/office/powerpoint/2010/main" val="329856726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4B78F1-5667-1048-8957-68ACCFBADF3F}"/>
              </a:ext>
            </a:extLst>
          </p:cNvPr>
          <p:cNvSpPr>
            <a:spLocks noGrp="1"/>
          </p:cNvSpPr>
          <p:nvPr>
            <p:ph idx="1"/>
          </p:nvPr>
        </p:nvSpPr>
        <p:spPr/>
        <p:txBody>
          <a:bodyPr/>
          <a:lstStyle/>
          <a:p>
            <a:pPr lvl="3">
              <a:buAutoNum type="alphaLcParenR"/>
            </a:pPr>
            <a:r>
              <a:rPr lang="es-ES" b="1"/>
              <a:t>Inclusive hombres </a:t>
            </a:r>
            <a:r>
              <a:rPr lang="es-ES" b="1" u="sng"/>
              <a:t>ciegos</a:t>
            </a:r>
            <a:r>
              <a:rPr lang="es-ES" b="1"/>
              <a:t> sabían que Jesús era el Hijo de David. (Mat 9:27)</a:t>
            </a:r>
            <a:r>
              <a:rPr lang="es-ES" sz="800" b="1"/>
              <a:t> </a:t>
            </a:r>
            <a:endParaRPr lang="en-US"/>
          </a:p>
        </p:txBody>
      </p:sp>
      <p:sp>
        <p:nvSpPr>
          <p:cNvPr id="3" name="Title 2">
            <a:extLst>
              <a:ext uri="{FF2B5EF4-FFF2-40B4-BE49-F238E27FC236}">
                <a16:creationId xmlns:a16="http://schemas.microsoft.com/office/drawing/2014/main" id="{FD4733E2-AC89-E144-9579-B9C6CFB9DB27}"/>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94502592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777042-F147-8A40-BB78-7712F681516F}"/>
              </a:ext>
            </a:extLst>
          </p:cNvPr>
          <p:cNvSpPr>
            <a:spLocks noGrp="1"/>
          </p:cNvSpPr>
          <p:nvPr>
            <p:ph idx="1"/>
          </p:nvPr>
        </p:nvSpPr>
        <p:spPr/>
        <p:txBody>
          <a:bodyPr>
            <a:normAutofit/>
          </a:bodyPr>
          <a:lstStyle/>
          <a:p>
            <a:pPr lvl="3">
              <a:buAutoNum type="alphaLcParenR"/>
            </a:pPr>
            <a:r>
              <a:rPr lang="es-ES" b="1" dirty="0"/>
              <a:t>Lucas 1:32 </a:t>
            </a:r>
            <a:r>
              <a:rPr lang="es-ES" b="1" i="1" dirty="0"/>
              <a:t>Éste será grande, y será llamado Hijo del Altísimo; y el Señor Dios le dará el trono de David su padre; </a:t>
            </a:r>
            <a:r>
              <a:rPr lang="es-ES" b="1" dirty="0"/>
              <a:t>el anuncio del ángel Gabriel verifica que el Hijo de María será el cumplimiento del Pacto Davídico. Jesús, hijo del Altísimo, también era descendiente de David. Dios le daría el trono de David. Dios aún no le ha dado este trono.  El Hijo de David debe regresar a la tierra para </a:t>
            </a:r>
            <a:r>
              <a:rPr lang="es-ES" b="1" u="sng" dirty="0"/>
              <a:t>gobernar </a:t>
            </a:r>
            <a:r>
              <a:rPr lang="es-ES" b="1" dirty="0"/>
              <a:t>desde el trono de David (Sal 110:1, </a:t>
            </a:r>
            <a:r>
              <a:rPr lang="es-ES" b="1" dirty="0" err="1"/>
              <a:t>Apo</a:t>
            </a:r>
            <a:r>
              <a:rPr lang="es-ES" b="1" dirty="0"/>
              <a:t> 3:21, Isa 9:6-7, </a:t>
            </a:r>
            <a:r>
              <a:rPr lang="es-ES" b="1" dirty="0" err="1"/>
              <a:t>Zac</a:t>
            </a:r>
            <a:r>
              <a:rPr lang="es-ES" b="1" dirty="0"/>
              <a:t> 14:9, Mat 22:42-44, Mat 25:31)</a:t>
            </a:r>
            <a:r>
              <a:rPr lang="es-ES" sz="800" b="1" dirty="0"/>
              <a:t>  </a:t>
            </a:r>
          </a:p>
        </p:txBody>
      </p:sp>
      <p:sp>
        <p:nvSpPr>
          <p:cNvPr id="3" name="Title 2">
            <a:extLst>
              <a:ext uri="{FF2B5EF4-FFF2-40B4-BE49-F238E27FC236}">
                <a16:creationId xmlns:a16="http://schemas.microsoft.com/office/drawing/2014/main" id="{F5BE28A5-EB63-3448-9982-94E281B34ADC}"/>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27870434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CB84E8-6A4F-AA46-BC4C-8EDC31B1F4B4}"/>
              </a:ext>
            </a:extLst>
          </p:cNvPr>
          <p:cNvSpPr>
            <a:spLocks noGrp="1"/>
          </p:cNvSpPr>
          <p:nvPr>
            <p:ph idx="1"/>
          </p:nvPr>
        </p:nvSpPr>
        <p:spPr/>
        <p:txBody>
          <a:bodyPr>
            <a:normAutofit/>
          </a:bodyPr>
          <a:lstStyle/>
          <a:p>
            <a:pPr lvl="4"/>
            <a:r>
              <a:rPr lang="es-ES" b="1" dirty="0"/>
              <a:t>El trono de David era terrenal, político y limitado a Israel y no espiritual.</a:t>
            </a:r>
            <a:r>
              <a:rPr lang="es-ES" sz="800" b="1" dirty="0"/>
              <a:t>    </a:t>
            </a:r>
          </a:p>
        </p:txBody>
      </p:sp>
      <p:sp>
        <p:nvSpPr>
          <p:cNvPr id="3" name="Title 2">
            <a:extLst>
              <a:ext uri="{FF2B5EF4-FFF2-40B4-BE49-F238E27FC236}">
                <a16:creationId xmlns:a16="http://schemas.microsoft.com/office/drawing/2014/main" id="{7BE86B54-3005-EE48-A963-4ECC21026605}"/>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729533454"/>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4058506" y="-7012"/>
            <a:ext cx="5098363" cy="5157524"/>
          </a:xfrm>
          <a:prstGeom prst="rect">
            <a:avLst/>
          </a:prstGeom>
          <a:solidFill>
            <a:srgbClr val="004C67"/>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pic>
        <p:nvPicPr>
          <p:cNvPr id="287" name="figure-510612_1920.jpg" descr="figure-510612_1920.jpg"/>
          <p:cNvPicPr>
            <a:picLocks noGrp="1" noChangeAspect="1"/>
          </p:cNvPicPr>
          <p:nvPr>
            <p:ph type="pic" idx="21"/>
          </p:nvPr>
        </p:nvPicPr>
        <p:blipFill>
          <a:blip r:embed="rId2"/>
          <a:srcRect/>
          <a:stretch>
            <a:fillRect/>
          </a:stretch>
        </p:blipFill>
        <p:spPr>
          <a:xfrm>
            <a:off x="-2137" y="-309560"/>
            <a:ext cx="4321941" cy="5762588"/>
          </a:xfrm>
          <a:prstGeom prst="rect">
            <a:avLst/>
          </a:prstGeom>
        </p:spPr>
      </p:pic>
      <p:sp>
        <p:nvSpPr>
          <p:cNvPr id="288" name="El Pacto Davídico"/>
          <p:cNvSpPr txBox="1"/>
          <p:nvPr/>
        </p:nvSpPr>
        <p:spPr>
          <a:xfrm>
            <a:off x="4320813" y="129355"/>
            <a:ext cx="4817692"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ctr" defTabSz="309562">
              <a:lnSpc>
                <a:spcPct val="80000"/>
              </a:lnSpc>
              <a:spcBef>
                <a:spcPts val="1300"/>
              </a:spcBef>
              <a:defRPr sz="3600" b="1" spc="-36">
                <a:latin typeface="Calibri"/>
                <a:ea typeface="Calibri"/>
                <a:cs typeface="Calibri"/>
                <a:sym typeface="Calibri"/>
              </a:defRPr>
            </a:lvl1pPr>
          </a:lstStyle>
          <a:p>
            <a:r>
              <a:t>El Pacto Davídico</a:t>
            </a:r>
          </a:p>
        </p:txBody>
      </p:sp>
      <p:sp>
        <p:nvSpPr>
          <p:cNvPr id="289" name="Line"/>
          <p:cNvSpPr/>
          <p:nvPr/>
        </p:nvSpPr>
        <p:spPr>
          <a:xfrm>
            <a:off x="4942914" y="705268"/>
            <a:ext cx="3701403" cy="1"/>
          </a:xfrm>
          <a:prstGeom prst="line">
            <a:avLst/>
          </a:prstGeom>
          <a:ln w="12700">
            <a:solidFill>
              <a:srgbClr val="D6DCCF"/>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90" name="Line"/>
          <p:cNvSpPr/>
          <p:nvPr/>
        </p:nvSpPr>
        <p:spPr>
          <a:xfrm>
            <a:off x="4942914" y="223373"/>
            <a:ext cx="3701403" cy="1"/>
          </a:xfrm>
          <a:prstGeom prst="line">
            <a:avLst/>
          </a:prstGeom>
          <a:ln w="12700">
            <a:solidFill>
              <a:srgbClr val="D6DCCF"/>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291" name="Rounded Rectangle"/>
          <p:cNvSpPr/>
          <p:nvPr/>
        </p:nvSpPr>
        <p:spPr>
          <a:xfrm>
            <a:off x="4491670" y="104876"/>
            <a:ext cx="4475978" cy="4885766"/>
          </a:xfrm>
          <a:prstGeom prst="roundRect">
            <a:avLst>
              <a:gd name="adj" fmla="val 1596"/>
            </a:avLst>
          </a:prstGeom>
          <a:solidFill>
            <a:srgbClr val="FFFFFF">
              <a:alpha val="45832"/>
            </a:srgbClr>
          </a:solidFill>
          <a:ln w="12700">
            <a:solidFill>
              <a:srgbClr val="FFFFFF">
                <a:alpha val="45832"/>
              </a:srgbClr>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pic>
        <p:nvPicPr>
          <p:cNvPr id="292" name="alphabet-2051714_640.png" descr="alphabet-2051714_640.png"/>
          <p:cNvPicPr>
            <a:picLocks noChangeAspect="1"/>
          </p:cNvPicPr>
          <p:nvPr/>
        </p:nvPicPr>
        <p:blipFill>
          <a:blip r:embed="rId3"/>
          <a:stretch>
            <a:fillRect/>
          </a:stretch>
        </p:blipFill>
        <p:spPr>
          <a:xfrm>
            <a:off x="634793" y="1669621"/>
            <a:ext cx="3048001" cy="3009901"/>
          </a:xfrm>
          <a:prstGeom prst="rect">
            <a:avLst/>
          </a:prstGeom>
          <a:ln w="12700">
            <a:miter lim="400000"/>
          </a:ln>
        </p:spPr>
      </p:pic>
      <p:sp>
        <p:nvSpPr>
          <p:cNvPr id="293" name="Y será afirmada tu casa y tu reino para siempre delante de tu rostro, y tu trono será estable eternamente.…"/>
          <p:cNvSpPr txBox="1"/>
          <p:nvPr/>
        </p:nvSpPr>
        <p:spPr>
          <a:xfrm>
            <a:off x="5043233" y="1040281"/>
            <a:ext cx="3500765" cy="2906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5400" marR="482600" indent="-25400" algn="just" defTabSz="457200">
              <a:spcBef>
                <a:spcPts val="200"/>
              </a:spcBef>
              <a:defRPr sz="2500">
                <a:solidFill>
                  <a:srgbClr val="292F33"/>
                </a:solidFill>
                <a:latin typeface="Helvetica Neue"/>
                <a:ea typeface="Helvetica Neue"/>
                <a:cs typeface="Helvetica Neue"/>
                <a:sym typeface="Helvetica Neue"/>
              </a:defRPr>
            </a:pPr>
            <a:r>
              <a:t>Y será afirmada tu casa y tu reino para siempre delante de tu rostro, </a:t>
            </a:r>
            <a:r>
              <a:rPr b="1"/>
              <a:t>y tu trono será estable eternamente</a:t>
            </a:r>
            <a:r>
              <a:t>. </a:t>
            </a:r>
            <a:br/>
            <a:endParaRPr/>
          </a:p>
          <a:p>
            <a:pPr marL="25400" marR="482600" indent="-25400" algn="just" defTabSz="457200">
              <a:spcBef>
                <a:spcPts val="200"/>
              </a:spcBef>
              <a:defRPr sz="2500">
                <a:solidFill>
                  <a:srgbClr val="292F33"/>
                </a:solidFill>
                <a:latin typeface="Helvetica Neue"/>
                <a:ea typeface="Helvetica Neue"/>
                <a:cs typeface="Helvetica Neue"/>
                <a:sym typeface="Helvetica Neue"/>
              </a:defRPr>
            </a:pPr>
            <a:r>
              <a:rPr sz="1500"/>
              <a:t>2 Samuel 7:16</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455DF5-1014-8345-8612-384896C8F175}"/>
              </a:ext>
            </a:extLst>
          </p:cNvPr>
          <p:cNvSpPr>
            <a:spLocks noGrp="1"/>
          </p:cNvSpPr>
          <p:nvPr>
            <p:ph idx="1"/>
          </p:nvPr>
        </p:nvSpPr>
        <p:spPr/>
        <p:txBody>
          <a:bodyPr>
            <a:normAutofit/>
          </a:bodyPr>
          <a:lstStyle/>
          <a:p>
            <a:pPr lvl="3">
              <a:buAutoNum type="alphaLcParenR"/>
            </a:pPr>
            <a:r>
              <a:rPr lang="es-ES" b="1" dirty="0"/>
              <a:t>Lucas 1:33  </a:t>
            </a:r>
            <a:r>
              <a:rPr lang="es-ES" b="1" i="1" dirty="0"/>
              <a:t>y reinará sobre la casa de Jacob para siempre, y su reino no tendrá fin</a:t>
            </a:r>
            <a:r>
              <a:rPr lang="es-ES" b="1" dirty="0"/>
              <a:t>.</a:t>
            </a:r>
            <a:r>
              <a:rPr lang="es-ES" b="1" i="1" dirty="0"/>
              <a:t>..</a:t>
            </a:r>
            <a:r>
              <a:rPr lang="es-ES" b="1" dirty="0"/>
              <a:t>el hijo de María reinaría sobre Israel (la casa de Jacob) su mandato como </a:t>
            </a:r>
            <a:r>
              <a:rPr lang="es-ES" b="1" u="sng" dirty="0"/>
              <a:t>rey </a:t>
            </a:r>
            <a:r>
              <a:rPr lang="es-ES" b="1" dirty="0"/>
              <a:t>nunca terminaría, su reino sería eterno. </a:t>
            </a:r>
            <a:endParaRPr lang="en-US" b="1" dirty="0"/>
          </a:p>
          <a:p>
            <a:pPr lvl="4"/>
            <a:r>
              <a:rPr lang="es-ES" b="1" dirty="0"/>
              <a:t>Cristo tiene la </a:t>
            </a:r>
            <a:r>
              <a:rPr lang="es-ES" b="1" u="sng" dirty="0"/>
              <a:t>llave</a:t>
            </a:r>
            <a:r>
              <a:rPr lang="es-ES" b="1" dirty="0"/>
              <a:t> de David (</a:t>
            </a:r>
            <a:r>
              <a:rPr lang="es-ES" b="1" dirty="0" err="1"/>
              <a:t>Apo</a:t>
            </a:r>
            <a:r>
              <a:rPr lang="es-ES" b="1" dirty="0"/>
              <a:t> 3:7)</a:t>
            </a:r>
            <a:r>
              <a:rPr lang="es-ES" sz="800" b="1" dirty="0"/>
              <a:t>  </a:t>
            </a:r>
          </a:p>
        </p:txBody>
      </p:sp>
      <p:sp>
        <p:nvSpPr>
          <p:cNvPr id="3" name="Title 2">
            <a:extLst>
              <a:ext uri="{FF2B5EF4-FFF2-40B4-BE49-F238E27FC236}">
                <a16:creationId xmlns:a16="http://schemas.microsoft.com/office/drawing/2014/main" id="{671198F9-FB98-A449-851E-534F906A165A}"/>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74700337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5B53C2-D279-CC41-8331-BBD775EFBD07}"/>
              </a:ext>
            </a:extLst>
          </p:cNvPr>
          <p:cNvSpPr>
            <a:spLocks noGrp="1"/>
          </p:cNvSpPr>
          <p:nvPr>
            <p:ph idx="1"/>
          </p:nvPr>
        </p:nvSpPr>
        <p:spPr/>
        <p:txBody>
          <a:bodyPr>
            <a:normAutofit/>
          </a:bodyPr>
          <a:lstStyle/>
          <a:p>
            <a:pPr lvl="3">
              <a:buAutoNum type="alphaLcParenR"/>
            </a:pPr>
            <a:r>
              <a:rPr lang="es-ES" b="1" dirty="0"/>
              <a:t>Apocalipsis 22:3 - </a:t>
            </a:r>
            <a:r>
              <a:rPr lang="es-ES" b="1" i="1" dirty="0"/>
              <a:t>Y no habrá más maldición; y el trono de Dios y del Cordero estará en ella, y sus siervos le servirán...</a:t>
            </a:r>
            <a:r>
              <a:rPr lang="es-ES" b="1" dirty="0"/>
              <a:t>los cielos nuevos y la tierra nueva una vez que Dios ha restaurado todas las </a:t>
            </a:r>
            <a:r>
              <a:rPr lang="es-ES" b="1" u="sng" dirty="0"/>
              <a:t>cosas</a:t>
            </a:r>
            <a:r>
              <a:rPr lang="es-ES" b="1" dirty="0"/>
              <a:t>, tiene a Cristo reinando por los siglos de los siglos (</a:t>
            </a:r>
            <a:r>
              <a:rPr lang="es-ES" b="1" dirty="0" err="1"/>
              <a:t>Apo</a:t>
            </a:r>
            <a:r>
              <a:rPr lang="es-ES" b="1" dirty="0"/>
              <a:t> 22:5)</a:t>
            </a:r>
            <a:r>
              <a:rPr lang="es-ES" sz="800" b="1" dirty="0"/>
              <a:t> </a:t>
            </a:r>
          </a:p>
        </p:txBody>
      </p:sp>
      <p:sp>
        <p:nvSpPr>
          <p:cNvPr id="3" name="Title 2">
            <a:extLst>
              <a:ext uri="{FF2B5EF4-FFF2-40B4-BE49-F238E27FC236}">
                <a16:creationId xmlns:a16="http://schemas.microsoft.com/office/drawing/2014/main" id="{B2DCC38B-67E0-ED48-9955-302C34E95E9B}"/>
              </a:ext>
            </a:extLst>
          </p:cNvPr>
          <p:cNvSpPr>
            <a:spLocks noGrp="1"/>
          </p:cNvSpPr>
          <p:nvPr>
            <p:ph type="title"/>
          </p:nvPr>
        </p:nvSpPr>
        <p:spPr/>
        <p:txBody>
          <a:bodyPr/>
          <a:lstStyle/>
          <a:p>
            <a:pPr lvl="0"/>
            <a:endParaRPr lang="en-US" dirty="0"/>
          </a:p>
        </p:txBody>
      </p:sp>
    </p:spTree>
    <p:extLst>
      <p:ext uri="{BB962C8B-B14F-4D97-AF65-F5344CB8AC3E}">
        <p14:creationId xmlns:p14="http://schemas.microsoft.com/office/powerpoint/2010/main" val="374801843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20D5F-9519-5B4F-BCA7-D468D3EF4171}"/>
              </a:ext>
            </a:extLst>
          </p:cNvPr>
          <p:cNvSpPr>
            <a:spLocks noGrp="1"/>
          </p:cNvSpPr>
          <p:nvPr>
            <p:ph idx="1"/>
          </p:nvPr>
        </p:nvSpPr>
        <p:spPr/>
        <p:txBody>
          <a:bodyPr>
            <a:normAutofit/>
          </a:bodyPr>
          <a:lstStyle/>
          <a:p>
            <a:pPr lvl="3">
              <a:buAutoNum type="alphaLcParenR"/>
            </a:pPr>
            <a:r>
              <a:rPr lang="es-ES" b="1" dirty="0"/>
              <a:t>Apocalipsis 22:16 - Yo Jesús he enviado mi ángel para daros testimonio de estas cosas en las iglesias. Yo soy la raíz y el linaje de David, la estrella resplandeciente de la mañana...La </a:t>
            </a:r>
            <a:r>
              <a:rPr lang="es-ES" b="1" u="sng" dirty="0"/>
              <a:t>raíz</a:t>
            </a:r>
            <a:r>
              <a:rPr lang="es-ES" b="1" dirty="0"/>
              <a:t>: existió antes de David, habla de la eternidad de Cristo.</a:t>
            </a:r>
            <a:r>
              <a:rPr lang="es-ES" sz="800" b="1" dirty="0"/>
              <a:t>     </a:t>
            </a:r>
            <a:endParaRPr lang="en-US" b="1" dirty="0"/>
          </a:p>
          <a:p>
            <a:pPr lvl="4"/>
            <a:r>
              <a:rPr lang="es-ES" b="1" dirty="0"/>
              <a:t>La descendencia: nació como descendiente de David cumpliendo la promesa de un </a:t>
            </a:r>
            <a:r>
              <a:rPr lang="es-ES" b="1" u="sng" dirty="0"/>
              <a:t>rey </a:t>
            </a:r>
            <a:r>
              <a:rPr lang="es-ES" b="1" dirty="0"/>
              <a:t>eterno del linaje de David.</a:t>
            </a:r>
            <a:r>
              <a:rPr lang="es-ES" sz="800" b="1" dirty="0"/>
              <a:t>  </a:t>
            </a:r>
          </a:p>
        </p:txBody>
      </p:sp>
      <p:sp>
        <p:nvSpPr>
          <p:cNvPr id="3" name="Title 2">
            <a:extLst>
              <a:ext uri="{FF2B5EF4-FFF2-40B4-BE49-F238E27FC236}">
                <a16:creationId xmlns:a16="http://schemas.microsoft.com/office/drawing/2014/main" id="{31B90A2F-5F38-4A40-AE92-5673CF7EB728}"/>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13623771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761579-ADCD-5845-BB0A-1C3F5DB38B17}"/>
              </a:ext>
            </a:extLst>
          </p:cNvPr>
          <p:cNvSpPr>
            <a:spLocks noGrp="1"/>
          </p:cNvSpPr>
          <p:nvPr>
            <p:ph idx="1"/>
          </p:nvPr>
        </p:nvSpPr>
        <p:spPr/>
        <p:txBody>
          <a:bodyPr>
            <a:normAutofit/>
          </a:bodyPr>
          <a:lstStyle/>
          <a:p>
            <a:pPr lvl="3">
              <a:buAutoNum type="alphaLcParenR"/>
            </a:pPr>
            <a:r>
              <a:rPr lang="es-ES" b="1" dirty="0"/>
              <a:t>Dado que el pacto davídico es una expansión del aspecto de la </a:t>
            </a:r>
            <a:r>
              <a:rPr lang="es-ES" b="1" u="sng" dirty="0"/>
              <a:t>simiente </a:t>
            </a:r>
            <a:r>
              <a:rPr lang="es-ES" b="1" dirty="0"/>
              <a:t>del pacto </a:t>
            </a:r>
            <a:r>
              <a:rPr lang="es-ES" b="1" dirty="0" err="1"/>
              <a:t>abrahámico</a:t>
            </a:r>
            <a:r>
              <a:rPr lang="es-ES" b="1" dirty="0"/>
              <a:t>, es incondicional en su cumplimiento y estará en el reino milenario. (</a:t>
            </a:r>
            <a:r>
              <a:rPr lang="es-ES" b="1" dirty="0" err="1"/>
              <a:t>Apo</a:t>
            </a:r>
            <a:r>
              <a:rPr lang="es-ES" b="1" dirty="0"/>
              <a:t> 20:4, 22:16)</a:t>
            </a:r>
            <a:r>
              <a:rPr lang="es-ES" sz="800" b="1" dirty="0"/>
              <a:t>    </a:t>
            </a:r>
          </a:p>
        </p:txBody>
      </p:sp>
      <p:sp>
        <p:nvSpPr>
          <p:cNvPr id="3" name="Title 2">
            <a:extLst>
              <a:ext uri="{FF2B5EF4-FFF2-40B4-BE49-F238E27FC236}">
                <a16:creationId xmlns:a16="http://schemas.microsoft.com/office/drawing/2014/main" id="{112A4235-AAE8-2B42-8728-C1EADEC79EE9}"/>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72662888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F6B50D-E090-9240-A122-74F6CE6388EC}"/>
              </a:ext>
            </a:extLst>
          </p:cNvPr>
          <p:cNvSpPr>
            <a:spLocks noGrp="1"/>
          </p:cNvSpPr>
          <p:nvPr>
            <p:ph idx="1"/>
          </p:nvPr>
        </p:nvSpPr>
        <p:spPr/>
        <p:txBody>
          <a:bodyPr>
            <a:normAutofit/>
          </a:bodyPr>
          <a:lstStyle/>
          <a:p>
            <a:pPr lvl="3">
              <a:buAutoNum type="alphaLcParenR"/>
            </a:pPr>
            <a:r>
              <a:rPr lang="es-ES" b="1" dirty="0"/>
              <a:t>Comprender el pacto davídico significa que sabemos que la </a:t>
            </a:r>
            <a:r>
              <a:rPr lang="es-ES" b="1" u="sng" dirty="0"/>
              <a:t>paz </a:t>
            </a:r>
            <a:r>
              <a:rPr lang="es-ES" b="1" dirty="0"/>
              <a:t>mundial no vendrá a través de la actividad social y política de la iglesia.</a:t>
            </a:r>
            <a:r>
              <a:rPr lang="es-ES" sz="800" b="1" dirty="0"/>
              <a:t>       </a:t>
            </a:r>
            <a:endParaRPr lang="en-US" b="1" dirty="0"/>
          </a:p>
          <a:p>
            <a:pPr lvl="4"/>
            <a:r>
              <a:rPr lang="es-ES" b="1" dirty="0"/>
              <a:t>Mientras Israel permanezca en desobediencia, Jesucristo no volverá a gobernar en el </a:t>
            </a:r>
            <a:r>
              <a:rPr lang="es-ES" b="1" u="sng" dirty="0"/>
              <a:t>trono </a:t>
            </a:r>
            <a:r>
              <a:rPr lang="es-ES" b="1" dirty="0"/>
              <a:t>davídico.</a:t>
            </a:r>
            <a:r>
              <a:rPr lang="es-ES" sz="800" b="1" dirty="0"/>
              <a:t>    </a:t>
            </a:r>
          </a:p>
        </p:txBody>
      </p:sp>
      <p:sp>
        <p:nvSpPr>
          <p:cNvPr id="3" name="Title 2">
            <a:extLst>
              <a:ext uri="{FF2B5EF4-FFF2-40B4-BE49-F238E27FC236}">
                <a16:creationId xmlns:a16="http://schemas.microsoft.com/office/drawing/2014/main" id="{50D2EC76-FACA-1F43-9DEE-BB888FD4F5FA}"/>
              </a:ext>
            </a:extLst>
          </p:cNvPr>
          <p:cNvSpPr>
            <a:spLocks noGrp="1"/>
          </p:cNvSpPr>
          <p:nvPr>
            <p:ph type="title"/>
          </p:nvPr>
        </p:nvSpPr>
        <p:spPr/>
        <p:txBody>
          <a:bodyPr/>
          <a:lstStyle/>
          <a:p>
            <a:pPr lvl="0">
              <a:buAutoNum type="romanUcPeriod"/>
            </a:pPr>
            <a:endParaRPr lang="en-US" dirty="0"/>
          </a:p>
        </p:txBody>
      </p:sp>
    </p:spTree>
    <p:extLst>
      <p:ext uri="{BB962C8B-B14F-4D97-AF65-F5344CB8AC3E}">
        <p14:creationId xmlns:p14="http://schemas.microsoft.com/office/powerpoint/2010/main" val="3930069027"/>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BEE63-BE03-5F49-B1CD-3835D87104B8}"/>
              </a:ext>
            </a:extLst>
          </p:cNvPr>
          <p:cNvSpPr>
            <a:spLocks noGrp="1"/>
          </p:cNvSpPr>
          <p:nvPr>
            <p:ph idx="1"/>
          </p:nvPr>
        </p:nvSpPr>
        <p:spPr/>
        <p:txBody>
          <a:bodyPr>
            <a:normAutofit/>
          </a:bodyPr>
          <a:lstStyle/>
          <a:p>
            <a:pPr lvl="4"/>
            <a:r>
              <a:rPr lang="es-ES" b="1" dirty="0"/>
              <a:t>Actualmente, Jesús está sentado a la </a:t>
            </a:r>
            <a:r>
              <a:rPr lang="es-ES" b="1" u="sng" dirty="0"/>
              <a:t>diestra </a:t>
            </a:r>
            <a:r>
              <a:rPr lang="es-ES" b="1" dirty="0"/>
              <a:t>del trono del Padre, no en el trono de David.</a:t>
            </a:r>
            <a:r>
              <a:rPr lang="es-ES" sz="800" b="1" dirty="0"/>
              <a:t>   </a:t>
            </a:r>
          </a:p>
        </p:txBody>
      </p:sp>
      <p:sp>
        <p:nvSpPr>
          <p:cNvPr id="3" name="Title 2">
            <a:extLst>
              <a:ext uri="{FF2B5EF4-FFF2-40B4-BE49-F238E27FC236}">
                <a16:creationId xmlns:a16="http://schemas.microsoft.com/office/drawing/2014/main" id="{B3C4F0B6-8165-4B4D-8ED6-FB3DF0FAEC03}"/>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225357729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A8B359-64E1-EF4C-8213-80C964F3B550}"/>
              </a:ext>
            </a:extLst>
          </p:cNvPr>
          <p:cNvSpPr>
            <a:spLocks noGrp="1"/>
          </p:cNvSpPr>
          <p:nvPr>
            <p:ph idx="1"/>
          </p:nvPr>
        </p:nvSpPr>
        <p:spPr/>
        <p:txBody>
          <a:bodyPr>
            <a:normAutofit/>
          </a:bodyPr>
          <a:lstStyle/>
          <a:p>
            <a:pPr lvl="2">
              <a:buAutoNum type="arabicPeriod"/>
            </a:pPr>
            <a:r>
              <a:rPr lang="es-ES" b="1" dirty="0"/>
              <a:t>Vivimos en anticipación de un futuro </a:t>
            </a:r>
            <a:r>
              <a:rPr lang="es-ES" b="1" u="sng" dirty="0"/>
              <a:t>reinado </a:t>
            </a:r>
            <a:r>
              <a:rPr lang="es-ES" b="1" dirty="0"/>
              <a:t>literal de Jesucristo en la tierra.</a:t>
            </a:r>
            <a:r>
              <a:rPr lang="es-ES" sz="800" b="1" dirty="0"/>
              <a:t>      </a:t>
            </a:r>
            <a:endParaRPr lang="en-US" b="1" dirty="0"/>
          </a:p>
          <a:p>
            <a:pPr lvl="3"/>
            <a:r>
              <a:rPr lang="es-ES" b="1" dirty="0"/>
              <a:t>El regreso de Cristo para establecer su reinado marcará el </a:t>
            </a:r>
            <a:r>
              <a:rPr lang="es-ES" b="1" u="sng" dirty="0"/>
              <a:t>comienzo </a:t>
            </a:r>
            <a:r>
              <a:rPr lang="es-ES" b="1" dirty="0"/>
              <a:t>del reino </a:t>
            </a:r>
            <a:r>
              <a:rPr lang="es-ES" b="1" dirty="0" err="1"/>
              <a:t>milenial</a:t>
            </a:r>
            <a:r>
              <a:rPr lang="es-ES" b="1" dirty="0"/>
              <a:t> (</a:t>
            </a:r>
            <a:r>
              <a:rPr lang="es-ES" b="1" dirty="0" err="1"/>
              <a:t>Apo</a:t>
            </a:r>
            <a:r>
              <a:rPr lang="es-ES" b="1" dirty="0"/>
              <a:t> 19-20).</a:t>
            </a:r>
            <a:r>
              <a:rPr lang="es-ES" sz="800" b="1" dirty="0"/>
              <a:t>  </a:t>
            </a:r>
          </a:p>
        </p:txBody>
      </p:sp>
      <p:sp>
        <p:nvSpPr>
          <p:cNvPr id="3" name="Title 2">
            <a:extLst>
              <a:ext uri="{FF2B5EF4-FFF2-40B4-BE49-F238E27FC236}">
                <a16:creationId xmlns:a16="http://schemas.microsoft.com/office/drawing/2014/main" id="{D6294416-04B6-9D42-BBEB-A1D2303C2020}"/>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32647744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695731-478F-8D48-BF07-6D2D305B05F0}"/>
              </a:ext>
            </a:extLst>
          </p:cNvPr>
          <p:cNvSpPr>
            <a:spLocks noGrp="1"/>
          </p:cNvSpPr>
          <p:nvPr>
            <p:ph idx="1"/>
          </p:nvPr>
        </p:nvSpPr>
        <p:spPr/>
        <p:txBody>
          <a:bodyPr>
            <a:normAutofit/>
          </a:bodyPr>
          <a:lstStyle/>
          <a:p>
            <a:pPr lvl="3"/>
            <a:r>
              <a:rPr lang="es-ES" b="1" dirty="0"/>
              <a:t>El </a:t>
            </a:r>
            <a:r>
              <a:rPr lang="es-ES" b="1" u="sng" dirty="0"/>
              <a:t>gobierno </a:t>
            </a:r>
            <a:r>
              <a:rPr lang="es-ES" b="1" dirty="0"/>
              <a:t>de Cristo será de Jerusalén. (</a:t>
            </a:r>
            <a:r>
              <a:rPr lang="es-ES" b="1" dirty="0" err="1"/>
              <a:t>Jer</a:t>
            </a:r>
            <a:r>
              <a:rPr lang="es-ES" b="1" dirty="0"/>
              <a:t> 3:17; </a:t>
            </a:r>
            <a:r>
              <a:rPr lang="es-ES" b="1" dirty="0" err="1"/>
              <a:t>Zac</a:t>
            </a:r>
            <a:r>
              <a:rPr lang="es-ES" b="1" dirty="0"/>
              <a:t> 14:16)</a:t>
            </a:r>
            <a:r>
              <a:rPr lang="es-ES" sz="800" b="1" dirty="0"/>
              <a:t>     </a:t>
            </a:r>
            <a:endParaRPr lang="en-US" b="1" dirty="0"/>
          </a:p>
          <a:p>
            <a:pPr lvl="3"/>
            <a:r>
              <a:rPr lang="es-ES" b="1" dirty="0"/>
              <a:t>El </a:t>
            </a:r>
            <a:r>
              <a:rPr lang="es-ES" b="1" u="sng" dirty="0"/>
              <a:t>gobierno </a:t>
            </a:r>
            <a:r>
              <a:rPr lang="es-ES" b="1" dirty="0"/>
              <a:t>de Cristo se extenderá sobre Israel. (</a:t>
            </a:r>
            <a:r>
              <a:rPr lang="es-ES" b="1" dirty="0" err="1"/>
              <a:t>Eze</a:t>
            </a:r>
            <a:r>
              <a:rPr lang="es-ES" b="1" dirty="0"/>
              <a:t> 37:21-28)</a:t>
            </a:r>
            <a:r>
              <a:rPr lang="es-ES" sz="800" b="1" dirty="0"/>
              <a:t>      </a:t>
            </a:r>
            <a:endParaRPr lang="en-US" b="1" dirty="0"/>
          </a:p>
          <a:p>
            <a:pPr lvl="3"/>
            <a:r>
              <a:rPr lang="es-ES" b="1" dirty="0"/>
              <a:t>El gobierno de Cristo se extenderá más allá de Israel a todas las naciones de la </a:t>
            </a:r>
            <a:r>
              <a:rPr lang="es-ES" b="1" u="sng" dirty="0"/>
              <a:t>tierra</a:t>
            </a:r>
            <a:r>
              <a:rPr lang="es-ES" b="1" dirty="0"/>
              <a:t>. (Sal 2:8; 72:8; Isa 49:6;  </a:t>
            </a:r>
            <a:r>
              <a:rPr lang="es-ES" b="1" dirty="0" err="1"/>
              <a:t>Zac</a:t>
            </a:r>
            <a:r>
              <a:rPr lang="es-ES" b="1" dirty="0"/>
              <a:t> 9:10)</a:t>
            </a:r>
            <a:r>
              <a:rPr lang="es-ES" sz="800" b="1" dirty="0"/>
              <a:t>  </a:t>
            </a:r>
          </a:p>
        </p:txBody>
      </p:sp>
      <p:sp>
        <p:nvSpPr>
          <p:cNvPr id="3" name="Title 2">
            <a:extLst>
              <a:ext uri="{FF2B5EF4-FFF2-40B4-BE49-F238E27FC236}">
                <a16:creationId xmlns:a16="http://schemas.microsoft.com/office/drawing/2014/main" id="{20E20550-EA6A-624E-AD69-A4F0E2778848}"/>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191072699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4FF72-F091-8349-9A18-756C83C6E79D}"/>
              </a:ext>
            </a:extLst>
          </p:cNvPr>
          <p:cNvSpPr>
            <a:spLocks noGrp="1"/>
          </p:cNvSpPr>
          <p:nvPr>
            <p:ph idx="1"/>
          </p:nvPr>
        </p:nvSpPr>
        <p:spPr/>
        <p:txBody>
          <a:bodyPr>
            <a:normAutofit/>
          </a:bodyPr>
          <a:lstStyle/>
          <a:p>
            <a:pPr lvl="2">
              <a:buAutoNum type="arabicPeriod"/>
            </a:pPr>
            <a:r>
              <a:rPr lang="es-ES" b="1" dirty="0"/>
              <a:t>La paz mundial no vendrá a través de la actividad </a:t>
            </a:r>
            <a:r>
              <a:rPr lang="es-ES" b="1" u="sng" dirty="0"/>
              <a:t>social </a:t>
            </a:r>
            <a:r>
              <a:rPr lang="es-ES" b="1" dirty="0"/>
              <a:t>y política del humanismo secular.</a:t>
            </a:r>
            <a:r>
              <a:rPr lang="es-ES" sz="800" b="1" dirty="0"/>
              <a:t>      </a:t>
            </a:r>
            <a:endParaRPr lang="en-US" b="1" dirty="0"/>
          </a:p>
          <a:p>
            <a:pPr lvl="3"/>
            <a:r>
              <a:rPr lang="es-ES" b="1" dirty="0"/>
              <a:t>Isaías 2:4 - Y juzgará entre las naciones, y tomará decisiones para muchos pueblos; Y convertirán sus espadas en rejas de arado y sus lanzas en anzuelos de poda. La nación no levantará la espada contra la nación, y nunca más aprenderán la guerra. La audacia de la ONU para poner esta </a:t>
            </a:r>
            <a:r>
              <a:rPr lang="es-ES" b="1" u="sng" dirty="0"/>
              <a:t>cita </a:t>
            </a:r>
            <a:r>
              <a:rPr lang="es-ES" b="1" dirty="0"/>
              <a:t>bíblica</a:t>
            </a:r>
            <a:r>
              <a:rPr lang="es-ES" b="1" u="sng" dirty="0"/>
              <a:t> </a:t>
            </a:r>
            <a:r>
              <a:rPr lang="es-ES" b="1" dirty="0"/>
              <a:t>en su edificio indica su desprecio por el pacto davídico y el plan de Dios.</a:t>
            </a:r>
            <a:r>
              <a:rPr lang="es-ES" sz="800" b="1" dirty="0"/>
              <a:t>  </a:t>
            </a:r>
          </a:p>
        </p:txBody>
      </p:sp>
      <p:sp>
        <p:nvSpPr>
          <p:cNvPr id="3" name="Title 2">
            <a:extLst>
              <a:ext uri="{FF2B5EF4-FFF2-40B4-BE49-F238E27FC236}">
                <a16:creationId xmlns:a16="http://schemas.microsoft.com/office/drawing/2014/main" id="{BFE5FFBC-89BA-B249-A2C5-B5AC5930B380}"/>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172017839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05F17B-32BB-574C-8011-476C588C1AAF}"/>
              </a:ext>
            </a:extLst>
          </p:cNvPr>
          <p:cNvSpPr>
            <a:spLocks noGrp="1"/>
          </p:cNvSpPr>
          <p:nvPr>
            <p:ph idx="1"/>
          </p:nvPr>
        </p:nvSpPr>
        <p:spPr/>
        <p:txBody>
          <a:bodyPr>
            <a:normAutofit/>
          </a:bodyPr>
          <a:lstStyle/>
          <a:p>
            <a:pPr lvl="3"/>
            <a:r>
              <a:rPr lang="es-ES" b="1" dirty="0"/>
              <a:t>Han eliminado al Príncipe de la </a:t>
            </a:r>
            <a:r>
              <a:rPr lang="es-ES" b="1" u="sng" dirty="0"/>
              <a:t>Paz </a:t>
            </a:r>
            <a:r>
              <a:rPr lang="es-ES" b="1" dirty="0"/>
              <a:t>de la fórmula al colocarse en su posición.</a:t>
            </a:r>
            <a:r>
              <a:rPr lang="es-ES" sz="800" b="1" dirty="0"/>
              <a:t>     </a:t>
            </a:r>
            <a:endParaRPr lang="en-US" b="1" dirty="0"/>
          </a:p>
          <a:p>
            <a:pPr lvl="4"/>
            <a:r>
              <a:rPr lang="es-ES" b="1" dirty="0"/>
              <a:t>La paz permanente a través del humanismo es imposible, ya que está en contra del Creador: es el sistema de pensamiento del dios del </a:t>
            </a:r>
            <a:r>
              <a:rPr lang="es-ES" b="1" u="sng" dirty="0"/>
              <a:t>mundo </a:t>
            </a:r>
            <a:r>
              <a:rPr lang="es-ES" b="1" dirty="0"/>
              <a:t>y no el Dios de la creación.</a:t>
            </a:r>
            <a:r>
              <a:rPr lang="es-ES" sz="800" b="1" dirty="0"/>
              <a:t>       </a:t>
            </a:r>
            <a:endParaRPr lang="en-US" b="1" dirty="0"/>
          </a:p>
          <a:p>
            <a:pPr lvl="4"/>
            <a:r>
              <a:rPr lang="es-ES" b="1" dirty="0"/>
              <a:t>El mundo predicará “paz a cualquier costo” pero están mintiendo: el </a:t>
            </a:r>
            <a:r>
              <a:rPr lang="es-ES" b="1" u="sng" dirty="0"/>
              <a:t>costo </a:t>
            </a:r>
            <a:r>
              <a:rPr lang="es-ES" b="1" dirty="0"/>
              <a:t>es la humildad de someterse ante el Creador y no lo harán. (1 </a:t>
            </a:r>
            <a:r>
              <a:rPr lang="es-ES" b="1" dirty="0" err="1"/>
              <a:t>Tes</a:t>
            </a:r>
            <a:r>
              <a:rPr lang="es-ES" b="1" dirty="0"/>
              <a:t> 5:3)</a:t>
            </a:r>
          </a:p>
        </p:txBody>
      </p:sp>
      <p:sp>
        <p:nvSpPr>
          <p:cNvPr id="3" name="Title 2">
            <a:extLst>
              <a:ext uri="{FF2B5EF4-FFF2-40B4-BE49-F238E27FC236}">
                <a16:creationId xmlns:a16="http://schemas.microsoft.com/office/drawing/2014/main" id="{98C20899-010A-BA42-B189-12E6A7D5A98A}"/>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232608863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old-5208526_1920.jpg" descr="old-5208526_1920.jpg"/>
          <p:cNvPicPr>
            <a:picLocks noChangeAspect="1"/>
          </p:cNvPicPr>
          <p:nvPr/>
        </p:nvPicPr>
        <p:blipFill>
          <a:blip r:embed="rId3">
            <a:alphaModFix amt="63248"/>
          </a:blip>
          <a:srcRect t="19998" b="35001"/>
          <a:stretch>
            <a:fillRect/>
          </a:stretch>
        </p:blipFill>
        <p:spPr>
          <a:xfrm>
            <a:off x="0" y="0"/>
            <a:ext cx="9144000" cy="5143500"/>
          </a:xfrm>
          <a:prstGeom prst="rect">
            <a:avLst/>
          </a:prstGeom>
          <a:ln w="12700">
            <a:miter lim="400000"/>
          </a:ln>
        </p:spPr>
      </p:pic>
      <p:sp>
        <p:nvSpPr>
          <p:cNvPr id="296" name="Rectangle 37"/>
          <p:cNvSpPr/>
          <p:nvPr/>
        </p:nvSpPr>
        <p:spPr>
          <a:xfrm>
            <a:off x="3657600" y="3257550"/>
            <a:ext cx="1885950" cy="1657350"/>
          </a:xfrm>
          <a:prstGeom prst="rect">
            <a:avLst/>
          </a:prstGeom>
          <a:solidFill>
            <a:srgbClr val="00C98F"/>
          </a:solidFill>
          <a:ln w="3175">
            <a:miter lim="400000"/>
          </a:ln>
        </p:spPr>
        <p:txBody>
          <a:bodyPr lIns="34289" tIns="34289" rIns="34289" bIns="34289"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297" name="WordArt 23"/>
          <p:cNvSpPr txBox="1"/>
          <p:nvPr/>
        </p:nvSpPr>
        <p:spPr>
          <a:xfrm>
            <a:off x="2057400" y="228600"/>
            <a:ext cx="5286375" cy="5786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lnSpcReduction="10000"/>
          </a:bodyPr>
          <a:lstStyle>
            <a:lvl1pPr algn="ctr" defTabSz="596645">
              <a:defRPr sz="3828">
                <a:ln w="12700" cap="flat">
                  <a:solidFill>
                    <a:srgbClr val="FFFFFF"/>
                  </a:solidFill>
                  <a:prstDash val="solid"/>
                  <a:round/>
                </a:ln>
                <a:solidFill>
                  <a:srgbClr val="C3D69B"/>
                </a:solidFill>
                <a:effectLst>
                  <a:outerShdw dist="31251" dir="2700000" rotWithShape="0">
                    <a:srgbClr val="875B0D">
                      <a:alpha val="70000"/>
                    </a:srgbClr>
                  </a:outerShdw>
                </a:effectLst>
                <a:latin typeface="Calibri"/>
                <a:ea typeface="Calibri"/>
                <a:cs typeface="Calibri"/>
                <a:sym typeface="Calibri"/>
              </a:defRPr>
            </a:lvl1pPr>
          </a:lstStyle>
          <a:p>
            <a:r>
              <a:t>El Pacto Abrahámico</a:t>
            </a:r>
          </a:p>
        </p:txBody>
      </p:sp>
      <p:grpSp>
        <p:nvGrpSpPr>
          <p:cNvPr id="300" name="Group"/>
          <p:cNvGrpSpPr/>
          <p:nvPr/>
        </p:nvGrpSpPr>
        <p:grpSpPr>
          <a:xfrm>
            <a:off x="2400300" y="1085850"/>
            <a:ext cx="4514850" cy="1885950"/>
            <a:chOff x="0" y="0"/>
            <a:chExt cx="4514850" cy="1885950"/>
          </a:xfrm>
        </p:grpSpPr>
        <p:sp>
          <p:nvSpPr>
            <p:cNvPr id="298" name="AutoShape 24"/>
            <p:cNvSpPr/>
            <p:nvPr/>
          </p:nvSpPr>
          <p:spPr>
            <a:xfrm>
              <a:off x="0" y="0"/>
              <a:ext cx="4514850" cy="1885950"/>
            </a:xfrm>
            <a:prstGeom prst="star24">
              <a:avLst>
                <a:gd name="adj" fmla="val 37500"/>
              </a:avLst>
            </a:prstGeom>
            <a:solidFill>
              <a:srgbClr val="FFFB00"/>
            </a:solidFill>
            <a:ln w="3175" cap="flat">
              <a:solidFill>
                <a:srgbClr val="77933C"/>
              </a:solidFill>
              <a:prstDash val="solid"/>
              <a:miter lim="800000"/>
            </a:ln>
            <a:effectLst/>
          </p:spPr>
          <p:txBody>
            <a:bodyPr wrap="square" lIns="34289" tIns="34289" rIns="34289" bIns="34289" numCol="1" anchor="ctr">
              <a:noAutofit/>
            </a:bodyPr>
            <a:lstStyle/>
            <a:p>
              <a:pPr algn="ctr" defTabSz="685800">
                <a:defRPr sz="1200">
                  <a:latin typeface="Calibri"/>
                  <a:ea typeface="Calibri"/>
                  <a:cs typeface="Calibri"/>
                  <a:sym typeface="Calibri"/>
                </a:defRPr>
              </a:pPr>
              <a:endParaRPr/>
            </a:p>
          </p:txBody>
        </p:sp>
        <p:sp>
          <p:nvSpPr>
            <p:cNvPr id="299" name="Text Box 28"/>
            <p:cNvSpPr txBox="1"/>
            <p:nvPr/>
          </p:nvSpPr>
          <p:spPr>
            <a:xfrm>
              <a:off x="743694" y="457200"/>
              <a:ext cx="3089382" cy="8813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p>
              <a:pPr algn="ctr" defTabSz="685800">
                <a:defRPr sz="2600" b="1" i="1">
                  <a:solidFill>
                    <a:srgbClr val="000000"/>
                  </a:solidFill>
                  <a:latin typeface="Calibri"/>
                  <a:ea typeface="Calibri"/>
                  <a:cs typeface="Calibri"/>
                  <a:sym typeface="Calibri"/>
                </a:defRPr>
              </a:pPr>
              <a:r>
                <a:t>Génesis 12:1-3</a:t>
              </a:r>
            </a:p>
            <a:p>
              <a:pPr algn="ctr" defTabSz="685800">
                <a:defRPr sz="2000" b="1" i="1">
                  <a:solidFill>
                    <a:srgbClr val="000000"/>
                  </a:solidFill>
                  <a:latin typeface="Calibri"/>
                  <a:ea typeface="Calibri"/>
                  <a:cs typeface="Calibri"/>
                  <a:sym typeface="Calibri"/>
                </a:defRPr>
              </a:pPr>
              <a:r>
                <a:t>“tierra, simiente, bendición</a:t>
              </a:r>
              <a:r>
                <a:rPr sz="2600"/>
                <a:t>”</a:t>
              </a:r>
            </a:p>
          </p:txBody>
        </p:sp>
      </p:grpSp>
      <p:sp>
        <p:nvSpPr>
          <p:cNvPr id="301" name="Text Box 31"/>
          <p:cNvSpPr txBox="1"/>
          <p:nvPr/>
        </p:nvSpPr>
        <p:spPr>
          <a:xfrm>
            <a:off x="1576814" y="3315334"/>
            <a:ext cx="1623587" cy="1541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algn="ctr" defTabSz="685800">
              <a:defRPr sz="2400" b="1">
                <a:solidFill>
                  <a:schemeClr val="accent6"/>
                </a:solidFill>
                <a:latin typeface="Calibri"/>
                <a:ea typeface="Calibri"/>
                <a:cs typeface="Calibri"/>
                <a:sym typeface="Calibri"/>
              </a:defRPr>
            </a:pPr>
            <a:r>
              <a:t>Pacto </a:t>
            </a:r>
          </a:p>
          <a:p>
            <a:pPr algn="ctr" defTabSz="685800">
              <a:defRPr sz="2400" b="1">
                <a:solidFill>
                  <a:schemeClr val="accent6"/>
                </a:solidFill>
                <a:latin typeface="Calibri"/>
                <a:ea typeface="Calibri"/>
                <a:cs typeface="Calibri"/>
                <a:sym typeface="Calibri"/>
              </a:defRPr>
            </a:pPr>
            <a:r>
              <a:t>Inmobiliario</a:t>
            </a:r>
          </a:p>
          <a:p>
            <a:pPr algn="ctr" defTabSz="685800">
              <a:defRPr sz="2400" i="1">
                <a:solidFill>
                  <a:schemeClr val="accent6"/>
                </a:solidFill>
                <a:latin typeface="Calibri"/>
                <a:ea typeface="Calibri"/>
                <a:cs typeface="Calibri"/>
                <a:sym typeface="Calibri"/>
              </a:defRPr>
            </a:pPr>
            <a:r>
              <a:t>Deut. 29-30</a:t>
            </a:r>
          </a:p>
          <a:p>
            <a:pPr algn="ctr" defTabSz="685800">
              <a:defRPr sz="2400" b="1" i="1">
                <a:solidFill>
                  <a:schemeClr val="accent6"/>
                </a:solidFill>
                <a:latin typeface="Calibri"/>
                <a:ea typeface="Calibri"/>
                <a:cs typeface="Calibri"/>
                <a:sym typeface="Calibri"/>
              </a:defRPr>
            </a:pPr>
            <a:r>
              <a:t>“tierra”</a:t>
            </a:r>
          </a:p>
        </p:txBody>
      </p:sp>
      <p:grpSp>
        <p:nvGrpSpPr>
          <p:cNvPr id="304" name="Group"/>
          <p:cNvGrpSpPr/>
          <p:nvPr/>
        </p:nvGrpSpPr>
        <p:grpSpPr>
          <a:xfrm>
            <a:off x="1428750" y="3257550"/>
            <a:ext cx="1885950" cy="1657350"/>
            <a:chOff x="0" y="0"/>
            <a:chExt cx="1885950" cy="1657350"/>
          </a:xfrm>
        </p:grpSpPr>
        <p:sp>
          <p:nvSpPr>
            <p:cNvPr id="302" name="Rectangle 38"/>
            <p:cNvSpPr/>
            <p:nvPr/>
          </p:nvSpPr>
          <p:spPr>
            <a:xfrm>
              <a:off x="0" y="0"/>
              <a:ext cx="1885950" cy="1657350"/>
            </a:xfrm>
            <a:prstGeom prst="rect">
              <a:avLst/>
            </a:prstGeom>
            <a:solidFill>
              <a:srgbClr val="A1A99E"/>
            </a:solidFill>
            <a:ln w="3175" cap="flat">
              <a:noFill/>
              <a:miter lim="400000"/>
            </a:ln>
            <a:effectLst/>
          </p:spPr>
          <p:txBody>
            <a:bodyPr wrap="square" lIns="34289" tIns="34289" rIns="34289" bIns="34289"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03" name="Text Box 31"/>
            <p:cNvSpPr txBox="1"/>
            <p:nvPr/>
          </p:nvSpPr>
          <p:spPr>
            <a:xfrm>
              <a:off x="156781" y="57150"/>
              <a:ext cx="1623587" cy="1541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p>
              <a:pPr algn="ctr" defTabSz="685800">
                <a:defRPr sz="2400" b="1">
                  <a:solidFill>
                    <a:srgbClr val="000000"/>
                  </a:solidFill>
                  <a:latin typeface="Calibri"/>
                  <a:ea typeface="Calibri"/>
                  <a:cs typeface="Calibri"/>
                  <a:sym typeface="Calibri"/>
                </a:defRPr>
              </a:pPr>
              <a:r>
                <a:t>Pacto </a:t>
              </a:r>
            </a:p>
            <a:p>
              <a:pPr algn="ctr" defTabSz="685800">
                <a:defRPr sz="2400" b="1">
                  <a:solidFill>
                    <a:srgbClr val="000000"/>
                  </a:solidFill>
                  <a:latin typeface="Calibri"/>
                  <a:ea typeface="Calibri"/>
                  <a:cs typeface="Calibri"/>
                  <a:sym typeface="Calibri"/>
                </a:defRPr>
              </a:pPr>
              <a:r>
                <a:t>Inmobiliario</a:t>
              </a:r>
            </a:p>
            <a:p>
              <a:pPr algn="ctr" defTabSz="685800">
                <a:defRPr sz="2400" i="1">
                  <a:solidFill>
                    <a:srgbClr val="000000"/>
                  </a:solidFill>
                  <a:latin typeface="Calibri"/>
                  <a:ea typeface="Calibri"/>
                  <a:cs typeface="Calibri"/>
                  <a:sym typeface="Calibri"/>
                </a:defRPr>
              </a:pPr>
              <a:r>
                <a:t>Deut. 29-30</a:t>
              </a:r>
            </a:p>
            <a:p>
              <a:pPr algn="ctr" defTabSz="685800">
                <a:defRPr sz="2400" b="1" i="1">
                  <a:solidFill>
                    <a:srgbClr val="000000"/>
                  </a:solidFill>
                  <a:latin typeface="Calibri"/>
                  <a:ea typeface="Calibri"/>
                  <a:cs typeface="Calibri"/>
                  <a:sym typeface="Calibri"/>
                </a:defRPr>
              </a:pPr>
              <a:r>
                <a:t>“tierra”</a:t>
              </a:r>
            </a:p>
          </p:txBody>
        </p:sp>
      </p:grpSp>
      <p:sp>
        <p:nvSpPr>
          <p:cNvPr id="305" name="Rectangle 33"/>
          <p:cNvSpPr/>
          <p:nvPr/>
        </p:nvSpPr>
        <p:spPr>
          <a:xfrm>
            <a:off x="6000750" y="3257550"/>
            <a:ext cx="1885950" cy="1657350"/>
          </a:xfrm>
          <a:prstGeom prst="rect">
            <a:avLst/>
          </a:prstGeom>
          <a:ln w="12700">
            <a:miter lim="400000"/>
          </a:ln>
        </p:spPr>
        <p:txBody>
          <a:bodyPr lIns="34289" tIns="34289" rIns="34289" bIns="34289" anchor="ctr"/>
          <a:lstStyle/>
          <a:p>
            <a:pPr defTabSz="685800">
              <a:defRPr sz="1200">
                <a:latin typeface="Calibri"/>
                <a:ea typeface="Calibri"/>
                <a:cs typeface="Calibri"/>
                <a:sym typeface="Calibri"/>
              </a:defRPr>
            </a:pPr>
            <a:endParaRPr/>
          </a:p>
        </p:txBody>
      </p:sp>
      <p:sp>
        <p:nvSpPr>
          <p:cNvPr id="306" name="Text Box 34"/>
          <p:cNvSpPr txBox="1"/>
          <p:nvPr/>
        </p:nvSpPr>
        <p:spPr>
          <a:xfrm>
            <a:off x="3657442" y="3314700"/>
            <a:ext cx="1856502" cy="1541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algn="ctr" defTabSz="685800">
              <a:defRPr sz="2400" b="1">
                <a:solidFill>
                  <a:srgbClr val="000000"/>
                </a:solidFill>
                <a:latin typeface="Calibri"/>
                <a:ea typeface="Calibri"/>
                <a:cs typeface="Calibri"/>
                <a:sym typeface="Calibri"/>
              </a:defRPr>
            </a:pPr>
            <a:r>
              <a:t>Pacto</a:t>
            </a:r>
          </a:p>
          <a:p>
            <a:pPr algn="ctr" defTabSz="685800">
              <a:defRPr sz="2400" b="1">
                <a:solidFill>
                  <a:srgbClr val="000000"/>
                </a:solidFill>
                <a:latin typeface="Calibri"/>
                <a:ea typeface="Calibri"/>
                <a:cs typeface="Calibri"/>
                <a:sym typeface="Calibri"/>
              </a:defRPr>
            </a:pPr>
            <a:r>
              <a:t>Davídico</a:t>
            </a:r>
          </a:p>
          <a:p>
            <a:pPr algn="ctr" defTabSz="685800">
              <a:defRPr sz="2400" i="1">
                <a:solidFill>
                  <a:srgbClr val="000000"/>
                </a:solidFill>
                <a:latin typeface="Calibri"/>
                <a:ea typeface="Calibri"/>
                <a:cs typeface="Calibri"/>
                <a:sym typeface="Calibri"/>
              </a:defRPr>
            </a:pPr>
            <a:r>
              <a:t>2 Sam 7:12-16</a:t>
            </a:r>
          </a:p>
          <a:p>
            <a:pPr algn="ctr" defTabSz="685800">
              <a:defRPr sz="2400" b="1" i="1">
                <a:solidFill>
                  <a:srgbClr val="000000"/>
                </a:solidFill>
                <a:latin typeface="Calibri"/>
                <a:ea typeface="Calibri"/>
                <a:cs typeface="Calibri"/>
                <a:sym typeface="Calibri"/>
              </a:defRPr>
            </a:pPr>
            <a:r>
              <a:t>“simiente”</a:t>
            </a:r>
          </a:p>
        </p:txBody>
      </p:sp>
      <p:sp>
        <p:nvSpPr>
          <p:cNvPr id="307" name="Text Box 35"/>
          <p:cNvSpPr txBox="1"/>
          <p:nvPr/>
        </p:nvSpPr>
        <p:spPr>
          <a:xfrm>
            <a:off x="6118165" y="3312936"/>
            <a:ext cx="1651120" cy="1541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algn="ctr" defTabSz="685800">
              <a:defRPr sz="2400" b="1">
                <a:solidFill>
                  <a:schemeClr val="accent6"/>
                </a:solidFill>
                <a:latin typeface="Calibri"/>
                <a:ea typeface="Calibri"/>
                <a:cs typeface="Calibri"/>
                <a:sym typeface="Calibri"/>
              </a:defRPr>
            </a:pPr>
            <a:r>
              <a:t>Nuevo</a:t>
            </a:r>
          </a:p>
          <a:p>
            <a:pPr algn="ctr" defTabSz="685800">
              <a:defRPr sz="2400" b="1">
                <a:solidFill>
                  <a:schemeClr val="accent6"/>
                </a:solidFill>
                <a:latin typeface="Calibri"/>
                <a:ea typeface="Calibri"/>
                <a:cs typeface="Calibri"/>
                <a:sym typeface="Calibri"/>
              </a:defRPr>
            </a:pPr>
            <a:r>
              <a:t>Pacto</a:t>
            </a:r>
          </a:p>
          <a:p>
            <a:pPr algn="ctr" defTabSz="685800">
              <a:defRPr sz="2400" i="1">
                <a:solidFill>
                  <a:schemeClr val="accent6"/>
                </a:solidFill>
                <a:latin typeface="Calibri"/>
                <a:ea typeface="Calibri"/>
                <a:cs typeface="Calibri"/>
                <a:sym typeface="Calibri"/>
              </a:defRPr>
            </a:pPr>
            <a:r>
              <a:t>Jer. 31:31-34</a:t>
            </a:r>
          </a:p>
          <a:p>
            <a:pPr algn="ctr" defTabSz="685800">
              <a:defRPr sz="2400" b="1" i="1">
                <a:solidFill>
                  <a:schemeClr val="accent6"/>
                </a:solidFill>
                <a:latin typeface="Calibri"/>
                <a:ea typeface="Calibri"/>
                <a:cs typeface="Calibri"/>
                <a:sym typeface="Calibri"/>
              </a:defRPr>
            </a:pPr>
            <a:r>
              <a:t>“bendición”</a:t>
            </a:r>
          </a:p>
        </p:txBody>
      </p:sp>
      <p:pic>
        <p:nvPicPr>
          <p:cNvPr id="308" name="alphabet-2051706_1280.png" descr="alphabet-2051706_1280.png"/>
          <p:cNvPicPr>
            <a:picLocks noChangeAspect="1"/>
          </p:cNvPicPr>
          <p:nvPr/>
        </p:nvPicPr>
        <p:blipFill>
          <a:blip r:embed="rId4"/>
          <a:stretch>
            <a:fillRect/>
          </a:stretch>
        </p:blipFill>
        <p:spPr>
          <a:xfrm>
            <a:off x="1493779" y="3326202"/>
            <a:ext cx="225919" cy="415483"/>
          </a:xfrm>
          <a:prstGeom prst="rect">
            <a:avLst/>
          </a:prstGeom>
          <a:ln w="12700">
            <a:miter lim="400000"/>
          </a:ln>
          <a:effectLst>
            <a:outerShdw blurRad="63500" dist="25400" dir="5400000" rotWithShape="0">
              <a:srgbClr val="000000">
                <a:alpha val="50000"/>
              </a:srgbClr>
            </a:outerShdw>
          </a:effectLst>
        </p:spPr>
      </p:pic>
      <p:pic>
        <p:nvPicPr>
          <p:cNvPr id="309" name="alphabet-2051714_640.png" descr="alphabet-2051714_640.png"/>
          <p:cNvPicPr>
            <a:picLocks noChangeAspect="1"/>
          </p:cNvPicPr>
          <p:nvPr/>
        </p:nvPicPr>
        <p:blipFill>
          <a:blip r:embed="rId5"/>
          <a:stretch>
            <a:fillRect/>
          </a:stretch>
        </p:blipFill>
        <p:spPr>
          <a:xfrm>
            <a:off x="3666224" y="3284395"/>
            <a:ext cx="505415" cy="49909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300"/>
                                        </p:tgtEl>
                                        <p:attrNameLst>
                                          <p:attrName>style.visibility</p:attrName>
                                        </p:attrNameLst>
                                      </p:cBhvr>
                                      <p:to>
                                        <p:strVal val="visible"/>
                                      </p:to>
                                    </p:set>
                                    <p:anim calcmode="lin" valueType="num">
                                      <p:cBhvr>
                                        <p:cTn id="7" dur="1500" fill="hold"/>
                                        <p:tgtEl>
                                          <p:spTgt spid="300"/>
                                        </p:tgtEl>
                                        <p:attrNameLst>
                                          <p:attrName>ppt_w</p:attrName>
                                        </p:attrNameLst>
                                      </p:cBhvr>
                                      <p:tavLst>
                                        <p:tav tm="0" fmla="#ppt_w*sin(2.5*pi*$)">
                                          <p:val>
                                            <p:fltVal val="0"/>
                                          </p:val>
                                        </p:tav>
                                        <p:tav tm="100000">
                                          <p:val>
                                            <p:fltVal val="1"/>
                                          </p:val>
                                        </p:tav>
                                      </p:tavLst>
                                    </p:anim>
                                    <p:anim calcmode="lin" valueType="num">
                                      <p:cBhvr>
                                        <p:cTn id="8" dur="1500" fill="hold"/>
                                        <p:tgtEl>
                                          <p:spTgt spid="30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2" nodeType="clickEffect">
                                  <p:stCondLst>
                                    <p:cond delay="0"/>
                                  </p:stCondLst>
                                  <p:iterate>
                                    <p:tmAbs val="0"/>
                                  </p:iterate>
                                  <p:childTnLst>
                                    <p:set>
                                      <p:cBhvr>
                                        <p:cTn id="12" fill="hold"/>
                                        <p:tgtEl>
                                          <p:spTgt spid="296"/>
                                        </p:tgtEl>
                                        <p:attrNameLst>
                                          <p:attrName>style.visibility</p:attrName>
                                        </p:attrNameLst>
                                      </p:cBhvr>
                                      <p:to>
                                        <p:strVal val="visible"/>
                                      </p:to>
                                    </p:set>
                                    <p:anim calcmode="lin" valueType="num">
                                      <p:cBhvr>
                                        <p:cTn id="13" dur="1000" fill="hold"/>
                                        <p:tgtEl>
                                          <p:spTgt spid="296"/>
                                        </p:tgtEl>
                                        <p:attrNameLst>
                                          <p:attrName>ppt_x</p:attrName>
                                        </p:attrNameLst>
                                      </p:cBhvr>
                                      <p:tavLst>
                                        <p:tav tm="0">
                                          <p:val>
                                            <p:strVal val="#ppt_x"/>
                                          </p:val>
                                        </p:tav>
                                        <p:tav tm="100000">
                                          <p:val>
                                            <p:strVal val="#ppt_x"/>
                                          </p:val>
                                        </p:tav>
                                      </p:tavLst>
                                    </p:anim>
                                    <p:anim calcmode="lin" valueType="num">
                                      <p:cBhvr>
                                        <p:cTn id="14" dur="1000" fill="hold"/>
                                        <p:tgtEl>
                                          <p:spTgt spid="296"/>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1" fill="hold" grpId="3" nodeType="afterEffect">
                                  <p:stCondLst>
                                    <p:cond delay="0"/>
                                  </p:stCondLst>
                                  <p:iterate>
                                    <p:tmAbs val="0"/>
                                  </p:iterate>
                                  <p:childTnLst>
                                    <p:set>
                                      <p:cBhvr>
                                        <p:cTn id="17" fill="hold"/>
                                        <p:tgtEl>
                                          <p:spTgt spid="306"/>
                                        </p:tgtEl>
                                        <p:attrNameLst>
                                          <p:attrName>style.visibility</p:attrName>
                                        </p:attrNameLst>
                                      </p:cBhvr>
                                      <p:to>
                                        <p:strVal val="visible"/>
                                      </p:to>
                                    </p:set>
                                    <p:anim calcmode="lin" valueType="num">
                                      <p:cBhvr>
                                        <p:cTn id="18" dur="1000" fill="hold"/>
                                        <p:tgtEl>
                                          <p:spTgt spid="306"/>
                                        </p:tgtEl>
                                        <p:attrNameLst>
                                          <p:attrName>ppt_x</p:attrName>
                                        </p:attrNameLst>
                                      </p:cBhvr>
                                      <p:tavLst>
                                        <p:tav tm="0">
                                          <p:val>
                                            <p:strVal val="#ppt_x"/>
                                          </p:val>
                                        </p:tav>
                                        <p:tav tm="100000">
                                          <p:val>
                                            <p:strVal val="#ppt_x"/>
                                          </p:val>
                                        </p:tav>
                                      </p:tavLst>
                                    </p:anim>
                                    <p:anim calcmode="lin" valueType="num">
                                      <p:cBhvr>
                                        <p:cTn id="19" dur="1000" fill="hold"/>
                                        <p:tgtEl>
                                          <p:spTgt spid="30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4" nodeType="clickEffect">
                                  <p:stCondLst>
                                    <p:cond delay="0"/>
                                  </p:stCondLst>
                                  <p:iterate>
                                    <p:tmAbs val="0"/>
                                  </p:iterate>
                                  <p:childTnLst>
                                    <p:set>
                                      <p:cBhvr>
                                        <p:cTn id="23" fill="hold"/>
                                        <p:tgtEl>
                                          <p:spTgt spid="305"/>
                                        </p:tgtEl>
                                        <p:attrNameLst>
                                          <p:attrName>style.visibility</p:attrName>
                                        </p:attrNameLst>
                                      </p:cBhvr>
                                      <p:to>
                                        <p:strVal val="visible"/>
                                      </p:to>
                                    </p:set>
                                    <p:anim calcmode="lin" valueType="num">
                                      <p:cBhvr>
                                        <p:cTn id="24" dur="1000" fill="hold"/>
                                        <p:tgtEl>
                                          <p:spTgt spid="305"/>
                                        </p:tgtEl>
                                        <p:attrNameLst>
                                          <p:attrName>ppt_x</p:attrName>
                                        </p:attrNameLst>
                                      </p:cBhvr>
                                      <p:tavLst>
                                        <p:tav tm="0">
                                          <p:val>
                                            <p:strVal val="#ppt_x"/>
                                          </p:val>
                                        </p:tav>
                                        <p:tav tm="100000">
                                          <p:val>
                                            <p:strVal val="#ppt_x"/>
                                          </p:val>
                                        </p:tav>
                                      </p:tavLst>
                                    </p:anim>
                                    <p:anim calcmode="lin" valueType="num">
                                      <p:cBhvr>
                                        <p:cTn id="25" dur="1000" fill="hold"/>
                                        <p:tgtEl>
                                          <p:spTgt spid="305"/>
                                        </p:tgtEl>
                                        <p:attrNameLst>
                                          <p:attrName>ppt_y</p:attrName>
                                        </p:attrNameLst>
                                      </p:cBhvr>
                                      <p:tavLst>
                                        <p:tav tm="0">
                                          <p:val>
                                            <p:strVal val="0-#ppt_h/2"/>
                                          </p:val>
                                        </p:tav>
                                        <p:tav tm="100000">
                                          <p:val>
                                            <p:strVal val="#ppt_y"/>
                                          </p:val>
                                        </p:tav>
                                      </p:tavLst>
                                    </p:anim>
                                  </p:childTnLst>
                                </p:cTn>
                              </p:par>
                            </p:childTnLst>
                          </p:cTn>
                        </p:par>
                        <p:par>
                          <p:cTn id="26" fill="hold">
                            <p:stCondLst>
                              <p:cond delay="1000"/>
                            </p:stCondLst>
                            <p:childTnLst>
                              <p:par>
                                <p:cTn id="27" presetID="2" presetClass="entr" presetSubtype="1" fill="hold" grpId="5" nodeType="afterEffect">
                                  <p:stCondLst>
                                    <p:cond delay="0"/>
                                  </p:stCondLst>
                                  <p:iterate>
                                    <p:tmAbs val="0"/>
                                  </p:iterate>
                                  <p:childTnLst>
                                    <p:set>
                                      <p:cBhvr>
                                        <p:cTn id="28" fill="hold"/>
                                        <p:tgtEl>
                                          <p:spTgt spid="307"/>
                                        </p:tgtEl>
                                        <p:attrNameLst>
                                          <p:attrName>style.visibility</p:attrName>
                                        </p:attrNameLst>
                                      </p:cBhvr>
                                      <p:to>
                                        <p:strVal val="visible"/>
                                      </p:to>
                                    </p:set>
                                    <p:anim calcmode="lin" valueType="num">
                                      <p:cBhvr>
                                        <p:cTn id="29" dur="1000" fill="hold"/>
                                        <p:tgtEl>
                                          <p:spTgt spid="307"/>
                                        </p:tgtEl>
                                        <p:attrNameLst>
                                          <p:attrName>ppt_x</p:attrName>
                                        </p:attrNameLst>
                                      </p:cBhvr>
                                      <p:tavLst>
                                        <p:tav tm="0">
                                          <p:val>
                                            <p:strVal val="#ppt_x"/>
                                          </p:val>
                                        </p:tav>
                                        <p:tav tm="100000">
                                          <p:val>
                                            <p:strVal val="#ppt_x"/>
                                          </p:val>
                                        </p:tav>
                                      </p:tavLst>
                                    </p:anim>
                                    <p:anim calcmode="lin" valueType="num">
                                      <p:cBhvr>
                                        <p:cTn id="30" dur="1000" fill="hold"/>
                                        <p:tgtEl>
                                          <p:spTgt spid="307"/>
                                        </p:tgtEl>
                                        <p:attrNameLst>
                                          <p:attrName>ppt_y</p:attrName>
                                        </p:attrNameLst>
                                      </p:cBhvr>
                                      <p:tavLst>
                                        <p:tav tm="0">
                                          <p:val>
                                            <p:strVal val="0-#ppt_h/2"/>
                                          </p:val>
                                        </p:tav>
                                        <p:tav tm="100000">
                                          <p:val>
                                            <p:strVal val="#ppt_y"/>
                                          </p:val>
                                        </p:tav>
                                      </p:tavLst>
                                    </p:anim>
                                  </p:childTnLst>
                                </p:cTn>
                              </p:par>
                            </p:childTnLst>
                          </p:cTn>
                        </p:par>
                        <p:par>
                          <p:cTn id="31" fill="hold">
                            <p:stCondLst>
                              <p:cond delay="2000"/>
                            </p:stCondLst>
                            <p:childTnLst>
                              <p:par>
                                <p:cTn id="32" presetID="2" presetClass="entr" presetSubtype="1" fill="hold" grpId="6" nodeType="afterEffect">
                                  <p:stCondLst>
                                    <p:cond delay="0"/>
                                  </p:stCondLst>
                                  <p:iterate>
                                    <p:tmAbs val="0"/>
                                  </p:iterate>
                                  <p:childTnLst>
                                    <p:set>
                                      <p:cBhvr>
                                        <p:cTn id="33" fill="hold"/>
                                        <p:tgtEl>
                                          <p:spTgt spid="301"/>
                                        </p:tgtEl>
                                        <p:attrNameLst>
                                          <p:attrName>style.visibility</p:attrName>
                                        </p:attrNameLst>
                                      </p:cBhvr>
                                      <p:to>
                                        <p:strVal val="visible"/>
                                      </p:to>
                                    </p:set>
                                    <p:anim calcmode="lin" valueType="num">
                                      <p:cBhvr>
                                        <p:cTn id="34" dur="1000" fill="hold"/>
                                        <p:tgtEl>
                                          <p:spTgt spid="301"/>
                                        </p:tgtEl>
                                        <p:attrNameLst>
                                          <p:attrName>ppt_x</p:attrName>
                                        </p:attrNameLst>
                                      </p:cBhvr>
                                      <p:tavLst>
                                        <p:tav tm="0">
                                          <p:val>
                                            <p:strVal val="#ppt_x"/>
                                          </p:val>
                                        </p:tav>
                                        <p:tav tm="100000">
                                          <p:val>
                                            <p:strVal val="#ppt_x"/>
                                          </p:val>
                                        </p:tav>
                                      </p:tavLst>
                                    </p:anim>
                                    <p:anim calcmode="lin" valueType="num">
                                      <p:cBhvr>
                                        <p:cTn id="35" dur="1000" fill="hold"/>
                                        <p:tgtEl>
                                          <p:spTgt spid="301"/>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9" presetClass="entr" presetSubtype="10" fill="hold" grpId="7" nodeType="clickEffect">
                                  <p:stCondLst>
                                    <p:cond delay="0"/>
                                  </p:stCondLst>
                                  <p:iterate>
                                    <p:tmAbs val="0"/>
                                  </p:iterate>
                                  <p:childTnLst>
                                    <p:set>
                                      <p:cBhvr>
                                        <p:cTn id="39" fill="hold"/>
                                        <p:tgtEl>
                                          <p:spTgt spid="304"/>
                                        </p:tgtEl>
                                        <p:attrNameLst>
                                          <p:attrName>style.visibility</p:attrName>
                                        </p:attrNameLst>
                                      </p:cBhvr>
                                      <p:to>
                                        <p:strVal val="visible"/>
                                      </p:to>
                                    </p:set>
                                    <p:anim calcmode="lin" valueType="num">
                                      <p:cBhvr>
                                        <p:cTn id="40" dur="1000" fill="hold"/>
                                        <p:tgtEl>
                                          <p:spTgt spid="304"/>
                                        </p:tgtEl>
                                        <p:attrNameLst>
                                          <p:attrName>ppt_w</p:attrName>
                                        </p:attrNameLst>
                                      </p:cBhvr>
                                      <p:tavLst>
                                        <p:tav tm="0" fmla="#ppt_w*sin(2.5*pi*$)">
                                          <p:val>
                                            <p:fltVal val="0"/>
                                          </p:val>
                                        </p:tav>
                                        <p:tav tm="100000">
                                          <p:val>
                                            <p:fltVal val="1"/>
                                          </p:val>
                                        </p:tav>
                                      </p:tavLst>
                                    </p:anim>
                                    <p:anim calcmode="lin" valueType="num">
                                      <p:cBhvr>
                                        <p:cTn id="41" dur="1000" fill="hold"/>
                                        <p:tgtEl>
                                          <p:spTgt spid="304"/>
                                        </p:tgtEl>
                                        <p:attrNameLst>
                                          <p:attrName>ppt_h</p:attrName>
                                        </p:attrNameLst>
                                      </p:cBhvr>
                                      <p:tavLst>
                                        <p:tav tm="0">
                                          <p:val>
                                            <p:strVal val="#ppt_h"/>
                                          </p:val>
                                        </p:tav>
                                        <p:tav tm="100000">
                                          <p:val>
                                            <p:strVal val="#ppt_h"/>
                                          </p:val>
                                        </p:tav>
                                      </p:tavLst>
                                    </p:anim>
                                  </p:childTnLst>
                                </p:cTn>
                              </p:par>
                            </p:childTnLst>
                          </p:cTn>
                        </p:par>
                        <p:par>
                          <p:cTn id="42" fill="hold">
                            <p:stCondLst>
                              <p:cond delay="1000"/>
                            </p:stCondLst>
                            <p:childTnLst>
                              <p:par>
                                <p:cTn id="43" presetID="2" presetClass="entr" presetSubtype="8" fill="hold" grpId="8" nodeType="afterEffect">
                                  <p:stCondLst>
                                    <p:cond delay="0"/>
                                  </p:stCondLst>
                                  <p:iterate>
                                    <p:tmAbs val="0"/>
                                  </p:iterate>
                                  <p:childTnLst>
                                    <p:set>
                                      <p:cBhvr>
                                        <p:cTn id="44" fill="hold"/>
                                        <p:tgtEl>
                                          <p:spTgt spid="308"/>
                                        </p:tgtEl>
                                        <p:attrNameLst>
                                          <p:attrName>style.visibility</p:attrName>
                                        </p:attrNameLst>
                                      </p:cBhvr>
                                      <p:to>
                                        <p:strVal val="visible"/>
                                      </p:to>
                                    </p:set>
                                    <p:anim calcmode="lin" valueType="num">
                                      <p:cBhvr>
                                        <p:cTn id="45" dur="1000" fill="hold"/>
                                        <p:tgtEl>
                                          <p:spTgt spid="308"/>
                                        </p:tgtEl>
                                        <p:attrNameLst>
                                          <p:attrName>ppt_x</p:attrName>
                                        </p:attrNameLst>
                                      </p:cBhvr>
                                      <p:tavLst>
                                        <p:tav tm="0">
                                          <p:val>
                                            <p:strVal val="0-#ppt_w/2"/>
                                          </p:val>
                                        </p:tav>
                                        <p:tav tm="100000">
                                          <p:val>
                                            <p:strVal val="#ppt_x"/>
                                          </p:val>
                                        </p:tav>
                                      </p:tavLst>
                                    </p:anim>
                                    <p:anim calcmode="lin" valueType="num">
                                      <p:cBhvr>
                                        <p:cTn id="46" dur="1000" fill="hold"/>
                                        <p:tgtEl>
                                          <p:spTgt spid="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2" animBg="1" advAuto="0"/>
      <p:bldP spid="300" grpId="1" animBg="1" advAuto="0"/>
      <p:bldP spid="301" grpId="6" animBg="1" advAuto="0"/>
      <p:bldP spid="304" grpId="7" animBg="1" advAuto="0"/>
      <p:bldP spid="305" grpId="4" animBg="1" advAuto="0"/>
      <p:bldP spid="306" grpId="3" animBg="1" advAuto="0"/>
      <p:bldP spid="307" grpId="5" animBg="1" advAuto="0"/>
      <p:bldP spid="308" grpId="8"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1F26B1-F9F4-7B4F-8E7D-880D10C26E76}"/>
              </a:ext>
            </a:extLst>
          </p:cNvPr>
          <p:cNvSpPr>
            <a:spLocks noGrp="1"/>
          </p:cNvSpPr>
          <p:nvPr>
            <p:ph idx="1"/>
          </p:nvPr>
        </p:nvSpPr>
        <p:spPr/>
        <p:txBody>
          <a:bodyPr>
            <a:normAutofit lnSpcReduction="10000"/>
          </a:bodyPr>
          <a:lstStyle/>
          <a:p>
            <a:pPr lvl="4"/>
            <a:r>
              <a:rPr lang="es-ES" b="1"/>
              <a:t>Isaías 9:6-7 - Porque un niño nos es nacido, hijo nos es dado, y el principado sobre su hombro; y se llamará su nombre Admirable, Consejero, Dios Fuerte, Padre Eterno, Príncipe de Paz. Lo dilatado de su imperio y la paz no tendrán límite, sobre el trono de David y sobre su reino, disponiéndolo y confirmándolo en juicio y en justicia desde ahora y para siempre. El celo de Jehová de los ejércitos hará esto.  La </a:t>
            </a:r>
            <a:r>
              <a:rPr lang="es-ES" b="1" u="sng"/>
              <a:t>paz </a:t>
            </a:r>
            <a:r>
              <a:rPr lang="es-ES" b="1"/>
              <a:t>duradera solo llegará cuando el Príncipe de la Paz gobierne personalmente la tierra sobre el trono de David.</a:t>
            </a:r>
            <a:r>
              <a:rPr lang="es-ES" sz="800" b="1"/>
              <a:t>  </a:t>
            </a:r>
            <a:endParaRPr lang="es-ES" sz="800" b="1" dirty="0"/>
          </a:p>
        </p:txBody>
      </p:sp>
      <p:sp>
        <p:nvSpPr>
          <p:cNvPr id="3" name="Title 2">
            <a:extLst>
              <a:ext uri="{FF2B5EF4-FFF2-40B4-BE49-F238E27FC236}">
                <a16:creationId xmlns:a16="http://schemas.microsoft.com/office/drawing/2014/main" id="{7A54DAD5-249A-D946-93B8-131DC675F0BD}"/>
              </a:ext>
            </a:extLst>
          </p:cNvPr>
          <p:cNvSpPr>
            <a:spLocks noGrp="1"/>
          </p:cNvSpPr>
          <p:nvPr>
            <p:ph type="title"/>
          </p:nvPr>
        </p:nvSpPr>
        <p:spPr/>
        <p:txBody>
          <a:bodyPr/>
          <a:lstStyle/>
          <a:p>
            <a:pPr lvl="0"/>
            <a:r>
              <a:rPr lang="es-ES" sz="800" b="1" dirty="0"/>
              <a:t>  </a:t>
            </a:r>
            <a:endParaRPr lang="en-US" dirty="0"/>
          </a:p>
        </p:txBody>
      </p:sp>
    </p:spTree>
    <p:extLst>
      <p:ext uri="{BB962C8B-B14F-4D97-AF65-F5344CB8AC3E}">
        <p14:creationId xmlns:p14="http://schemas.microsoft.com/office/powerpoint/2010/main" val="26189885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96631-494B-C34F-BCFA-68C241E3A1FB}"/>
              </a:ext>
            </a:extLst>
          </p:cNvPr>
          <p:cNvSpPr>
            <a:spLocks noGrp="1"/>
          </p:cNvSpPr>
          <p:nvPr>
            <p:ph idx="1"/>
          </p:nvPr>
        </p:nvSpPr>
        <p:spPr/>
        <p:txBody>
          <a:bodyPr/>
          <a:lstStyle/>
          <a:p>
            <a:pPr lvl="4"/>
            <a:r>
              <a:rPr lang="es-ES" b="1"/>
              <a:t>Hasta entonces, no te encuentres apoyando el plan fabricado de falsa </a:t>
            </a:r>
            <a:r>
              <a:rPr lang="es-ES" b="1" u="sng"/>
              <a:t>paz </a:t>
            </a:r>
            <a:r>
              <a:rPr lang="es-ES" b="1"/>
              <a:t>del enemigo.</a:t>
            </a:r>
            <a:r>
              <a:rPr lang="es-ES" sz="800" b="1"/>
              <a:t>       </a:t>
            </a:r>
            <a:endParaRPr lang="en-US" b="1"/>
          </a:p>
          <a:p>
            <a:pPr>
              <a:buAutoNum type="romanUcPeriod"/>
            </a:pPr>
            <a:endParaRPr lang="en-US"/>
          </a:p>
        </p:txBody>
      </p:sp>
      <p:sp>
        <p:nvSpPr>
          <p:cNvPr id="3" name="Title 2">
            <a:extLst>
              <a:ext uri="{FF2B5EF4-FFF2-40B4-BE49-F238E27FC236}">
                <a16:creationId xmlns:a16="http://schemas.microsoft.com/office/drawing/2014/main" id="{A85278F0-61CB-1043-839F-1EAA7BCA616A}"/>
              </a:ext>
            </a:extLst>
          </p:cNvPr>
          <p:cNvSpPr>
            <a:spLocks noGrp="1"/>
          </p:cNvSpPr>
          <p:nvPr>
            <p:ph type="title"/>
          </p:nvPr>
        </p:nvSpPr>
        <p:spPr/>
        <p:txBody>
          <a:bodyPr/>
          <a:lstStyle/>
          <a:p>
            <a:pPr lvl="0">
              <a:buAutoNum type="romanUcPeriod"/>
            </a:pPr>
            <a:endParaRPr lang="en-US" dirty="0"/>
          </a:p>
        </p:txBody>
      </p:sp>
    </p:spTree>
    <p:extLst>
      <p:ext uri="{BB962C8B-B14F-4D97-AF65-F5344CB8AC3E}">
        <p14:creationId xmlns:p14="http://schemas.microsoft.com/office/powerpoint/2010/main" val="2308156427"/>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Rectangle"/>
          <p:cNvSpPr/>
          <p:nvPr/>
        </p:nvSpPr>
        <p:spPr>
          <a:xfrm>
            <a:off x="-190500" y="-136560"/>
            <a:ext cx="9829659" cy="5473338"/>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87" name="PACTO EdénicO…"/>
          <p:cNvSpPr/>
          <p:nvPr/>
        </p:nvSpPr>
        <p:spPr>
          <a:xfrm>
            <a:off x="85420" y="1903113"/>
            <a:ext cx="2249886" cy="2473723"/>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cubicBezTo>
                  <a:pt x="770" y="0"/>
                  <a:pt x="556" y="194"/>
                  <a:pt x="556" y="433"/>
                </a:cubicBezTo>
                <a:lnTo>
                  <a:pt x="556" y="10635"/>
                </a:lnTo>
                <a:lnTo>
                  <a:pt x="0" y="21600"/>
                </a:lnTo>
                <a:lnTo>
                  <a:pt x="1741" y="18422"/>
                </a:lnTo>
                <a:lnTo>
                  <a:pt x="21124" y="18422"/>
                </a:lnTo>
                <a:cubicBezTo>
                  <a:pt x="21386" y="18422"/>
                  <a:pt x="21600" y="18228"/>
                  <a:pt x="21600" y="17989"/>
                </a:cubicBezTo>
                <a:lnTo>
                  <a:pt x="21600" y="433"/>
                </a:lnTo>
                <a:cubicBezTo>
                  <a:pt x="21600" y="194"/>
                  <a:pt x="21386" y="0"/>
                  <a:pt x="21124" y="0"/>
                </a:cubicBezTo>
                <a:lnTo>
                  <a:pt x="1033" y="0"/>
                </a:lnTo>
                <a:close/>
              </a:path>
            </a:pathLst>
          </a:custGeom>
          <a:solidFill>
            <a:srgbClr val="FFFFFF"/>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solidFill>
                  <a:srgbClr val="000000"/>
                </a:solidFill>
                <a:latin typeface="Founders Grotesk Condensed"/>
                <a:ea typeface="Founders Grotesk Condensed"/>
                <a:cs typeface="Founders Grotesk Condensed"/>
                <a:sym typeface="Founders Grotesk Condensed"/>
              </a:defRPr>
            </a:pPr>
            <a:r>
              <a:t>PACTO EdénicO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(Gen 1:28-29, 2:15-17)</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Estado previo al pecado</a:t>
            </a:r>
          </a:p>
          <a:p>
            <a:pPr algn="ctr" defTabSz="219075">
              <a:defRPr sz="1600" b="1" cap="all" spc="96">
                <a:solidFill>
                  <a:srgbClr val="000000"/>
                </a:solidFill>
                <a:latin typeface="Founders Grotesk Condensed"/>
                <a:ea typeface="Founders Grotesk Condensed"/>
                <a:cs typeface="Founders Grotesk Condensed"/>
                <a:sym typeface="Founders Grotesk Condensed"/>
              </a:defRPr>
            </a:pPr>
            <a:endParaRPr/>
          </a:p>
        </p:txBody>
      </p:sp>
      <p:sp>
        <p:nvSpPr>
          <p:cNvPr id="388" name="Cronograma Bíblico"/>
          <p:cNvSpPr txBox="1"/>
          <p:nvPr/>
        </p:nvSpPr>
        <p:spPr>
          <a:xfrm>
            <a:off x="201013" y="399954"/>
            <a:ext cx="3028392" cy="416053"/>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ctr" defTabSz="219075">
              <a:defRPr sz="2400" b="1" cap="all" spc="144">
                <a:latin typeface="Founders Grotesk Condensed"/>
                <a:ea typeface="Founders Grotesk Condensed"/>
                <a:cs typeface="Founders Grotesk Condensed"/>
                <a:sym typeface="Founders Grotesk Condensed"/>
              </a:defRPr>
            </a:lvl1pPr>
          </a:lstStyle>
          <a:p>
            <a:r>
              <a:t>Cronograma Bíblico</a:t>
            </a:r>
          </a:p>
        </p:txBody>
      </p:sp>
      <p:grpSp>
        <p:nvGrpSpPr>
          <p:cNvPr id="415" name="Group"/>
          <p:cNvGrpSpPr/>
          <p:nvPr/>
        </p:nvGrpSpPr>
        <p:grpSpPr>
          <a:xfrm>
            <a:off x="83161" y="1012012"/>
            <a:ext cx="8877903" cy="371432"/>
            <a:chOff x="0" y="11064"/>
            <a:chExt cx="8877901" cy="371430"/>
          </a:xfrm>
        </p:grpSpPr>
        <p:sp>
          <p:nvSpPr>
            <p:cNvPr id="389" name="Rectangle"/>
            <p:cNvSpPr/>
            <p:nvPr/>
          </p:nvSpPr>
          <p:spPr>
            <a:xfrm>
              <a:off x="0" y="25035"/>
              <a:ext cx="8877902" cy="355080"/>
            </a:xfrm>
            <a:prstGeom prst="rect">
              <a:avLst/>
            </a:prstGeom>
            <a:solidFill>
              <a:srgbClr val="FFFFFF"/>
            </a:solidFill>
            <a:ln w="3175" cap="flat">
              <a:solidFill>
                <a:srgbClr val="000000"/>
              </a:solidFill>
              <a:prstDash val="solid"/>
              <a:miter lim="400000"/>
            </a:ln>
            <a:effectLst/>
          </p:spPr>
          <p:txBody>
            <a:bodyPr wrap="square" lIns="19050" tIns="19050" rIns="19050" bIns="19050"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90" name="Line"/>
            <p:cNvSpPr/>
            <p:nvPr/>
          </p:nvSpPr>
          <p:spPr>
            <a:xfrm flipV="1">
              <a:off x="64904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1" name="Line"/>
            <p:cNvSpPr/>
            <p:nvPr/>
          </p:nvSpPr>
          <p:spPr>
            <a:xfrm flipV="1">
              <a:off x="12838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2" name="Line"/>
            <p:cNvSpPr/>
            <p:nvPr/>
          </p:nvSpPr>
          <p:spPr>
            <a:xfrm flipV="1">
              <a:off x="193293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3" name="Line"/>
            <p:cNvSpPr/>
            <p:nvPr/>
          </p:nvSpPr>
          <p:spPr>
            <a:xfrm flipV="1">
              <a:off x="2567737"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4" name="Line"/>
            <p:cNvSpPr/>
            <p:nvPr/>
          </p:nvSpPr>
          <p:spPr>
            <a:xfrm flipV="1">
              <a:off x="321206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5" name="Line"/>
            <p:cNvSpPr/>
            <p:nvPr/>
          </p:nvSpPr>
          <p:spPr>
            <a:xfrm flipV="1">
              <a:off x="3851629"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6" name="Line"/>
            <p:cNvSpPr/>
            <p:nvPr/>
          </p:nvSpPr>
          <p:spPr>
            <a:xfrm flipV="1">
              <a:off x="43366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7" name="Line"/>
            <p:cNvSpPr/>
            <p:nvPr/>
          </p:nvSpPr>
          <p:spPr>
            <a:xfrm flipV="1">
              <a:off x="4821663"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8" name="Line"/>
            <p:cNvSpPr/>
            <p:nvPr/>
          </p:nvSpPr>
          <p:spPr>
            <a:xfrm flipV="1">
              <a:off x="525675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99" name="Line"/>
            <p:cNvSpPr/>
            <p:nvPr/>
          </p:nvSpPr>
          <p:spPr>
            <a:xfrm flipV="1">
              <a:off x="577032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00" name="Line"/>
            <p:cNvSpPr/>
            <p:nvPr/>
          </p:nvSpPr>
          <p:spPr>
            <a:xfrm flipV="1">
              <a:off x="625055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01" name="Line"/>
            <p:cNvSpPr/>
            <p:nvPr/>
          </p:nvSpPr>
          <p:spPr>
            <a:xfrm flipV="1">
              <a:off x="6718980"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02" name="Line"/>
            <p:cNvSpPr/>
            <p:nvPr/>
          </p:nvSpPr>
          <p:spPr>
            <a:xfrm flipV="1">
              <a:off x="7560628"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03" name="Line"/>
            <p:cNvSpPr/>
            <p:nvPr/>
          </p:nvSpPr>
          <p:spPr>
            <a:xfrm flipV="1">
              <a:off x="823822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04" name="3000"/>
            <p:cNvSpPr txBox="1"/>
            <p:nvPr/>
          </p:nvSpPr>
          <p:spPr>
            <a:xfrm>
              <a:off x="1113230" y="11064"/>
              <a:ext cx="339408"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3000</a:t>
              </a:r>
            </a:p>
          </p:txBody>
        </p:sp>
        <p:sp>
          <p:nvSpPr>
            <p:cNvPr id="405" name="2000"/>
            <p:cNvSpPr txBox="1"/>
            <p:nvPr/>
          </p:nvSpPr>
          <p:spPr>
            <a:xfrm>
              <a:off x="2397121" y="11064"/>
              <a:ext cx="33929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2000</a:t>
              </a:r>
            </a:p>
          </p:txBody>
        </p:sp>
        <p:sp>
          <p:nvSpPr>
            <p:cNvPr id="406" name="1000"/>
            <p:cNvSpPr txBox="1"/>
            <p:nvPr/>
          </p:nvSpPr>
          <p:spPr>
            <a:xfrm>
              <a:off x="3701400" y="11064"/>
              <a:ext cx="32546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1000</a:t>
              </a:r>
            </a:p>
          </p:txBody>
        </p:sp>
        <p:sp>
          <p:nvSpPr>
            <p:cNvPr id="407" name="900"/>
            <p:cNvSpPr txBox="1"/>
            <p:nvPr/>
          </p:nvSpPr>
          <p:spPr>
            <a:xfrm>
              <a:off x="4197581"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900</a:t>
              </a:r>
            </a:p>
          </p:txBody>
        </p:sp>
        <p:sp>
          <p:nvSpPr>
            <p:cNvPr id="408" name="800"/>
            <p:cNvSpPr txBox="1"/>
            <p:nvPr/>
          </p:nvSpPr>
          <p:spPr>
            <a:xfrm>
              <a:off x="4681732" y="11064"/>
              <a:ext cx="2695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800</a:t>
              </a:r>
            </a:p>
          </p:txBody>
        </p:sp>
        <p:sp>
          <p:nvSpPr>
            <p:cNvPr id="409" name="700"/>
            <p:cNvSpPr txBox="1"/>
            <p:nvPr/>
          </p:nvSpPr>
          <p:spPr>
            <a:xfrm>
              <a:off x="5130757" y="11064"/>
              <a:ext cx="260542"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700</a:t>
              </a:r>
            </a:p>
          </p:txBody>
        </p:sp>
        <p:sp>
          <p:nvSpPr>
            <p:cNvPr id="410" name="600"/>
            <p:cNvSpPr txBox="1"/>
            <p:nvPr/>
          </p:nvSpPr>
          <p:spPr>
            <a:xfrm>
              <a:off x="5634957"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600</a:t>
              </a:r>
            </a:p>
          </p:txBody>
        </p:sp>
        <p:sp>
          <p:nvSpPr>
            <p:cNvPr id="411" name="500"/>
            <p:cNvSpPr txBox="1"/>
            <p:nvPr/>
          </p:nvSpPr>
          <p:spPr>
            <a:xfrm>
              <a:off x="6113532" y="11064"/>
              <a:ext cx="264199"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500</a:t>
              </a:r>
            </a:p>
          </p:txBody>
        </p:sp>
        <p:sp>
          <p:nvSpPr>
            <p:cNvPr id="412" name="400"/>
            <p:cNvSpPr txBox="1"/>
            <p:nvPr/>
          </p:nvSpPr>
          <p:spPr>
            <a:xfrm>
              <a:off x="6569728" y="11064"/>
              <a:ext cx="274257"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400</a:t>
              </a:r>
            </a:p>
          </p:txBody>
        </p:sp>
        <p:sp>
          <p:nvSpPr>
            <p:cNvPr id="413" name="0"/>
            <p:cNvSpPr txBox="1"/>
            <p:nvPr/>
          </p:nvSpPr>
          <p:spPr>
            <a:xfrm>
              <a:off x="7498829" y="11064"/>
              <a:ext cx="12700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0</a:t>
              </a:r>
            </a:p>
          </p:txBody>
        </p:sp>
        <p:sp>
          <p:nvSpPr>
            <p:cNvPr id="414" name="50"/>
            <p:cNvSpPr txBox="1"/>
            <p:nvPr/>
          </p:nvSpPr>
          <p:spPr>
            <a:xfrm>
              <a:off x="8141571" y="11064"/>
              <a:ext cx="189675"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a:t>
              </a:r>
            </a:p>
          </p:txBody>
        </p:sp>
      </p:grpSp>
      <p:sp>
        <p:nvSpPr>
          <p:cNvPr id="416" name="GENESIS"/>
          <p:cNvSpPr/>
          <p:nvPr/>
        </p:nvSpPr>
        <p:spPr>
          <a:xfrm>
            <a:off x="87779" y="819425"/>
            <a:ext cx="3282876" cy="215625"/>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GENESIS</a:t>
            </a:r>
          </a:p>
        </p:txBody>
      </p:sp>
      <p:sp>
        <p:nvSpPr>
          <p:cNvPr id="417" name="EXODO"/>
          <p:cNvSpPr/>
          <p:nvPr/>
        </p:nvSpPr>
        <p:spPr>
          <a:xfrm>
            <a:off x="2888113" y="813109"/>
            <a:ext cx="434737" cy="212956"/>
          </a:xfrm>
          <a:prstGeom prst="rect">
            <a:avLst/>
          </a:prstGeom>
          <a:solidFill>
            <a:srgbClr val="FF867B"/>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EXODO</a:t>
            </a:r>
          </a:p>
        </p:txBody>
      </p:sp>
      <p:sp>
        <p:nvSpPr>
          <p:cNvPr id="418" name="1 &amp; 2 Crónicas"/>
          <p:cNvSpPr/>
          <p:nvPr/>
        </p:nvSpPr>
        <p:spPr>
          <a:xfrm>
            <a:off x="3950872" y="590966"/>
            <a:ext cx="1912774" cy="220387"/>
          </a:xfrm>
          <a:prstGeom prst="rect">
            <a:avLst/>
          </a:prstGeom>
          <a:solidFill>
            <a:srgbClr val="3B39E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1 &amp; 2 Crónicas</a:t>
            </a:r>
          </a:p>
        </p:txBody>
      </p:sp>
      <p:sp>
        <p:nvSpPr>
          <p:cNvPr id="419" name="1 &amp; 2 reyes"/>
          <p:cNvSpPr/>
          <p:nvPr/>
        </p:nvSpPr>
        <p:spPr>
          <a:xfrm>
            <a:off x="4107789" y="805005"/>
            <a:ext cx="1912774" cy="220388"/>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1 &amp; 2 reyes</a:t>
            </a:r>
          </a:p>
        </p:txBody>
      </p:sp>
      <p:sp>
        <p:nvSpPr>
          <p:cNvPr id="420" name="Daniel"/>
          <p:cNvSpPr/>
          <p:nvPr/>
        </p:nvSpPr>
        <p:spPr>
          <a:xfrm rot="15207">
            <a:off x="5869542" y="589481"/>
            <a:ext cx="328608" cy="223278"/>
          </a:xfrm>
          <a:prstGeom prst="rect">
            <a:avLst/>
          </a:prstGeom>
          <a:solidFill>
            <a:srgbClr val="FFCE4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Daniel</a:t>
            </a:r>
          </a:p>
        </p:txBody>
      </p:sp>
      <p:sp>
        <p:nvSpPr>
          <p:cNvPr id="421" name="Rectangle"/>
          <p:cNvSpPr/>
          <p:nvPr/>
        </p:nvSpPr>
        <p:spPr>
          <a:xfrm>
            <a:off x="7609898" y="812199"/>
            <a:ext cx="421001" cy="205999"/>
          </a:xfrm>
          <a:prstGeom prst="rect">
            <a:avLst/>
          </a:prstGeom>
          <a:solidFill>
            <a:srgbClr val="FF867B"/>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422" name="Hechos"/>
          <p:cNvSpPr/>
          <p:nvPr/>
        </p:nvSpPr>
        <p:spPr>
          <a:xfrm>
            <a:off x="8030722" y="812076"/>
            <a:ext cx="389099" cy="206245"/>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Hechos</a:t>
            </a:r>
          </a:p>
        </p:txBody>
      </p:sp>
      <p:sp>
        <p:nvSpPr>
          <p:cNvPr id="423" name="Rectangle"/>
          <p:cNvSpPr/>
          <p:nvPr/>
        </p:nvSpPr>
        <p:spPr>
          <a:xfrm>
            <a:off x="8899283" y="797811"/>
            <a:ext cx="267343" cy="233910"/>
          </a:xfrm>
          <a:prstGeom prst="rect">
            <a:avLst/>
          </a:prstGeom>
          <a:solidFill>
            <a:srgbClr val="51C1FD"/>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24" name="Israel"/>
          <p:cNvSpPr/>
          <p:nvPr/>
        </p:nvSpPr>
        <p:spPr>
          <a:xfrm>
            <a:off x="2855900" y="4350148"/>
            <a:ext cx="3537989" cy="199416"/>
          </a:xfrm>
          <a:prstGeom prst="rect">
            <a:avLst/>
          </a:prstGeom>
          <a:solidFill>
            <a:srgbClr val="DD84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Israel</a:t>
            </a:r>
          </a:p>
        </p:txBody>
      </p:sp>
      <p:sp>
        <p:nvSpPr>
          <p:cNvPr id="425" name="Exilio"/>
          <p:cNvSpPr/>
          <p:nvPr/>
        </p:nvSpPr>
        <p:spPr>
          <a:xfrm>
            <a:off x="5875812" y="4126434"/>
            <a:ext cx="335676" cy="17982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Exilio</a:t>
            </a:r>
          </a:p>
        </p:txBody>
      </p:sp>
      <p:sp>
        <p:nvSpPr>
          <p:cNvPr id="426" name="Rectangle"/>
          <p:cNvSpPr/>
          <p:nvPr/>
        </p:nvSpPr>
        <p:spPr>
          <a:xfrm>
            <a:off x="6384911" y="4353309"/>
            <a:ext cx="1849841"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427" name="Iglesia"/>
          <p:cNvSpPr/>
          <p:nvPr/>
        </p:nvSpPr>
        <p:spPr>
          <a:xfrm>
            <a:off x="8270419" y="4354181"/>
            <a:ext cx="702349" cy="191350"/>
          </a:xfrm>
          <a:prstGeom prst="rect">
            <a:avLst/>
          </a:prstGeom>
          <a:solidFill>
            <a:srgbClr val="BFF823"/>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Iglesia</a:t>
            </a:r>
          </a:p>
        </p:txBody>
      </p:sp>
      <p:sp>
        <p:nvSpPr>
          <p:cNvPr id="428" name="Rectangle"/>
          <p:cNvSpPr/>
          <p:nvPr/>
        </p:nvSpPr>
        <p:spPr>
          <a:xfrm>
            <a:off x="9044883" y="4353309"/>
            <a:ext cx="1852105"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429" name="ADAN"/>
          <p:cNvSpPr/>
          <p:nvPr/>
        </p:nvSpPr>
        <p:spPr>
          <a:xfrm>
            <a:off x="75846" y="4352633"/>
            <a:ext cx="1188459" cy="194654"/>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ADAN</a:t>
            </a:r>
          </a:p>
        </p:txBody>
      </p:sp>
      <p:sp>
        <p:nvSpPr>
          <p:cNvPr id="430" name="noé"/>
          <p:cNvSpPr/>
          <p:nvPr/>
        </p:nvSpPr>
        <p:spPr>
          <a:xfrm>
            <a:off x="1300255" y="4352633"/>
            <a:ext cx="927765" cy="194654"/>
          </a:xfrm>
          <a:prstGeom prst="rect">
            <a:avLst/>
          </a:prstGeom>
          <a:solidFill>
            <a:srgbClr val="3B39E4"/>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t>noé</a:t>
            </a:r>
          </a:p>
        </p:txBody>
      </p:sp>
      <p:sp>
        <p:nvSpPr>
          <p:cNvPr id="431" name="Rectangle"/>
          <p:cNvSpPr/>
          <p:nvPr/>
        </p:nvSpPr>
        <p:spPr>
          <a:xfrm>
            <a:off x="2712470" y="4723268"/>
            <a:ext cx="1456566" cy="228005"/>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32" name="David"/>
          <p:cNvSpPr/>
          <p:nvPr/>
        </p:nvSpPr>
        <p:spPr>
          <a:xfrm>
            <a:off x="3918170" y="4126305"/>
            <a:ext cx="421002" cy="215625"/>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David</a:t>
            </a:r>
          </a:p>
        </p:txBody>
      </p:sp>
      <p:sp>
        <p:nvSpPr>
          <p:cNvPr id="433" name="Moises"/>
          <p:cNvSpPr/>
          <p:nvPr/>
        </p:nvSpPr>
        <p:spPr>
          <a:xfrm>
            <a:off x="3218127" y="4126305"/>
            <a:ext cx="445253" cy="215625"/>
          </a:xfrm>
          <a:prstGeom prst="rect">
            <a:avLst/>
          </a:pr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t>Moises</a:t>
            </a:r>
          </a:p>
        </p:txBody>
      </p:sp>
      <p:sp>
        <p:nvSpPr>
          <p:cNvPr id="434" name="Abraham"/>
          <p:cNvSpPr/>
          <p:nvPr/>
        </p:nvSpPr>
        <p:spPr>
          <a:xfrm>
            <a:off x="2380098" y="4135470"/>
            <a:ext cx="510826" cy="197296"/>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Abraham</a:t>
            </a:r>
          </a:p>
        </p:txBody>
      </p:sp>
      <p:sp>
        <p:nvSpPr>
          <p:cNvPr id="435" name="redbiblica.org"/>
          <p:cNvSpPr/>
          <p:nvPr/>
        </p:nvSpPr>
        <p:spPr>
          <a:xfrm>
            <a:off x="77766" y="4896604"/>
            <a:ext cx="810457"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defTabSz="219075">
              <a:defRPr sz="700" cap="all" spc="42">
                <a:latin typeface="Founders Grotesk Condensed"/>
                <a:ea typeface="Founders Grotesk Condensed"/>
                <a:cs typeface="Founders Grotesk Condensed"/>
                <a:sym typeface="Founders Grotesk Condensed"/>
              </a:defRPr>
            </a:lvl1pPr>
          </a:lstStyle>
          <a:p>
            <a:r>
              <a:t>redbiblica.org</a:t>
            </a:r>
          </a:p>
        </p:txBody>
      </p:sp>
      <p:sp>
        <p:nvSpPr>
          <p:cNvPr id="436" name="Tribulación"/>
          <p:cNvSpPr/>
          <p:nvPr/>
        </p:nvSpPr>
        <p:spPr>
          <a:xfrm rot="16200000">
            <a:off x="8701733" y="4779735"/>
            <a:ext cx="573338" cy="14201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Tribulación</a:t>
            </a:r>
          </a:p>
        </p:txBody>
      </p:sp>
      <p:sp>
        <p:nvSpPr>
          <p:cNvPr id="437" name="Rectangle"/>
          <p:cNvSpPr/>
          <p:nvPr/>
        </p:nvSpPr>
        <p:spPr>
          <a:xfrm rot="4614">
            <a:off x="5869473" y="377999"/>
            <a:ext cx="128654" cy="211028"/>
          </a:xfrm>
          <a:prstGeom prst="rect">
            <a:avLst/>
          </a:prstGeom>
          <a:solidFill>
            <a:srgbClr val="51C1FD"/>
          </a:solidFill>
          <a:ln w="3175">
            <a:solidFill>
              <a:srgbClr val="A1A99E"/>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38" name="Ezekiel"/>
          <p:cNvSpPr/>
          <p:nvPr/>
        </p:nvSpPr>
        <p:spPr>
          <a:xfrm>
            <a:off x="5902621" y="186304"/>
            <a:ext cx="434737"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cap="all" spc="54">
                <a:latin typeface="Founders Grotesk Condensed"/>
                <a:ea typeface="Founders Grotesk Condensed"/>
                <a:cs typeface="Founders Grotesk Condensed"/>
                <a:sym typeface="Founders Grotesk Condensed"/>
              </a:defRPr>
            </a:lvl1pPr>
          </a:lstStyle>
          <a:p>
            <a:r>
              <a:t>Ezekiel</a:t>
            </a:r>
          </a:p>
        </p:txBody>
      </p:sp>
      <p:sp>
        <p:nvSpPr>
          <p:cNvPr id="439" name="Pacto noahico…"/>
          <p:cNvSpPr/>
          <p:nvPr/>
        </p:nvSpPr>
        <p:spPr>
          <a:xfrm>
            <a:off x="1620459" y="1619517"/>
            <a:ext cx="2036367" cy="2715816"/>
          </a:xfrm>
          <a:custGeom>
            <a:avLst/>
            <a:gdLst/>
            <a:ahLst/>
            <a:cxnLst>
              <a:cxn ang="0">
                <a:pos x="wd2" y="hd2"/>
              </a:cxn>
              <a:cxn ang="5400000">
                <a:pos x="wd2" y="hd2"/>
              </a:cxn>
              <a:cxn ang="10800000">
                <a:pos x="wd2" y="hd2"/>
              </a:cxn>
              <a:cxn ang="16200000">
                <a:pos x="wd2" y="hd2"/>
              </a:cxn>
            </a:cxnLst>
            <a:rect l="0" t="0" r="r" b="b"/>
            <a:pathLst>
              <a:path w="21600" h="21600" extrusionOk="0">
                <a:moveTo>
                  <a:pt x="1663" y="0"/>
                </a:moveTo>
                <a:cubicBezTo>
                  <a:pt x="1373" y="0"/>
                  <a:pt x="1137" y="177"/>
                  <a:pt x="1137" y="395"/>
                </a:cubicBezTo>
                <a:lnTo>
                  <a:pt x="1137" y="7345"/>
                </a:lnTo>
                <a:lnTo>
                  <a:pt x="0" y="21600"/>
                </a:lnTo>
                <a:lnTo>
                  <a:pt x="2799" y="16903"/>
                </a:lnTo>
                <a:lnTo>
                  <a:pt x="21074" y="16903"/>
                </a:lnTo>
                <a:cubicBezTo>
                  <a:pt x="21364" y="16903"/>
                  <a:pt x="21600" y="16726"/>
                  <a:pt x="21600" y="16509"/>
                </a:cubicBezTo>
                <a:lnTo>
                  <a:pt x="21600" y="395"/>
                </a:lnTo>
                <a:cubicBezTo>
                  <a:pt x="21600" y="177"/>
                  <a:pt x="21364" y="0"/>
                  <a:pt x="21074" y="0"/>
                </a:cubicBezTo>
                <a:lnTo>
                  <a:pt x="1663" y="0"/>
                </a:lnTo>
                <a:close/>
              </a:path>
            </a:pathLst>
          </a:custGeom>
          <a:solidFill>
            <a:srgbClr val="3B39E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Pacto noahico</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No destruir con agua</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Señal: arco iris</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Incondicional</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Eterno</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Gobierno humano</a:t>
            </a:r>
          </a:p>
        </p:txBody>
      </p:sp>
      <p:sp>
        <p:nvSpPr>
          <p:cNvPr id="440" name="Rectangle"/>
          <p:cNvSpPr/>
          <p:nvPr/>
        </p:nvSpPr>
        <p:spPr>
          <a:xfrm>
            <a:off x="1742405" y="3511058"/>
            <a:ext cx="7403883" cy="233910"/>
          </a:xfrm>
          <a:prstGeom prst="rect">
            <a:avLst/>
          </a:prstGeom>
          <a:solidFill>
            <a:srgbClr val="3B39E4"/>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41" name="Pacto abrahamico…"/>
          <p:cNvSpPr/>
          <p:nvPr/>
        </p:nvSpPr>
        <p:spPr>
          <a:xfrm>
            <a:off x="2448093" y="1470295"/>
            <a:ext cx="1985170" cy="2660254"/>
          </a:xfrm>
          <a:custGeom>
            <a:avLst/>
            <a:gdLst/>
            <a:ahLst/>
            <a:cxnLst>
              <a:cxn ang="0">
                <a:pos x="wd2" y="hd2"/>
              </a:cxn>
              <a:cxn ang="5400000">
                <a:pos x="wd2" y="hd2"/>
              </a:cxn>
              <a:cxn ang="10800000">
                <a:pos x="wd2" y="hd2"/>
              </a:cxn>
              <a:cxn ang="16200000">
                <a:pos x="wd2" y="hd2"/>
              </a:cxn>
            </a:cxnLst>
            <a:rect l="0" t="0" r="r" b="b"/>
            <a:pathLst>
              <a:path w="21600" h="21600" extrusionOk="0">
                <a:moveTo>
                  <a:pt x="2712" y="0"/>
                </a:moveTo>
                <a:cubicBezTo>
                  <a:pt x="2414" y="0"/>
                  <a:pt x="2172" y="181"/>
                  <a:pt x="2172" y="403"/>
                </a:cubicBezTo>
                <a:lnTo>
                  <a:pt x="2172" y="5623"/>
                </a:lnTo>
                <a:lnTo>
                  <a:pt x="0" y="21600"/>
                </a:lnTo>
                <a:lnTo>
                  <a:pt x="4634" y="16180"/>
                </a:lnTo>
                <a:lnTo>
                  <a:pt x="21065" y="16180"/>
                </a:lnTo>
                <a:cubicBezTo>
                  <a:pt x="21362" y="16180"/>
                  <a:pt x="21600" y="15999"/>
                  <a:pt x="21600" y="15777"/>
                </a:cubicBezTo>
                <a:lnTo>
                  <a:pt x="21600" y="403"/>
                </a:lnTo>
                <a:cubicBezTo>
                  <a:pt x="21600" y="181"/>
                  <a:pt x="21362" y="0"/>
                  <a:pt x="21065" y="0"/>
                </a:cubicBezTo>
                <a:lnTo>
                  <a:pt x="2712" y="0"/>
                </a:lnTo>
                <a:close/>
              </a:path>
            </a:pathLst>
          </a:custGeom>
          <a:solidFill>
            <a:srgbClr val="CBF65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2200" b="1" cap="all" spc="132">
                <a:solidFill>
                  <a:srgbClr val="000000"/>
                </a:solidFill>
                <a:latin typeface="Founders Grotesk Condensed"/>
                <a:ea typeface="Founders Grotesk Condensed"/>
                <a:cs typeface="Founders Grotesk Condensed"/>
                <a:sym typeface="Founders Grotesk Condensed"/>
              </a:defRPr>
            </a:pPr>
            <a:r>
              <a:t>Pacto abrahamico</a:t>
            </a:r>
          </a:p>
          <a:p>
            <a:pPr algn="ctr" defTabSz="219075">
              <a:defRPr sz="2200" cap="all" spc="132">
                <a:solidFill>
                  <a:srgbClr val="000000"/>
                </a:solidFill>
                <a:latin typeface="Founders Grotesk Condensed"/>
                <a:ea typeface="Founders Grotesk Condensed"/>
                <a:cs typeface="Founders Grotesk Condensed"/>
                <a:sym typeface="Founders Grotesk Condensed"/>
              </a:defRPr>
            </a:pPr>
            <a:r>
              <a:t>incondicional</a:t>
            </a:r>
          </a:p>
        </p:txBody>
      </p:sp>
      <p:sp>
        <p:nvSpPr>
          <p:cNvPr id="442" name="Rectangle"/>
          <p:cNvSpPr/>
          <p:nvPr/>
        </p:nvSpPr>
        <p:spPr>
          <a:xfrm>
            <a:off x="2584331" y="3243183"/>
            <a:ext cx="6559895" cy="233909"/>
          </a:xfrm>
          <a:prstGeom prst="rect">
            <a:avLst/>
          </a:prstGeom>
          <a:solidFill>
            <a:srgbClr val="CBF657"/>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43" name="Pacto MOSAICO…"/>
          <p:cNvSpPr/>
          <p:nvPr/>
        </p:nvSpPr>
        <p:spPr>
          <a:xfrm>
            <a:off x="3305521" y="1238900"/>
            <a:ext cx="2185195" cy="2874566"/>
          </a:xfrm>
          <a:custGeom>
            <a:avLst/>
            <a:gdLst/>
            <a:ahLst/>
            <a:cxnLst>
              <a:cxn ang="0">
                <a:pos x="wd2" y="hd2"/>
              </a:cxn>
              <a:cxn ang="5400000">
                <a:pos x="wd2" y="hd2"/>
              </a:cxn>
              <a:cxn ang="10800000">
                <a:pos x="wd2" y="hd2"/>
              </a:cxn>
              <a:cxn ang="16200000">
                <a:pos x="wd2" y="hd2"/>
              </a:cxn>
            </a:cxnLst>
            <a:rect l="0" t="0" r="r" b="b"/>
            <a:pathLst>
              <a:path w="21600" h="21600" extrusionOk="0">
                <a:moveTo>
                  <a:pt x="2381" y="0"/>
                </a:moveTo>
                <a:cubicBezTo>
                  <a:pt x="2111" y="0"/>
                  <a:pt x="1891" y="167"/>
                  <a:pt x="1891" y="373"/>
                </a:cubicBezTo>
                <a:lnTo>
                  <a:pt x="1891" y="4613"/>
                </a:lnTo>
                <a:lnTo>
                  <a:pt x="0" y="21600"/>
                </a:lnTo>
                <a:lnTo>
                  <a:pt x="3852" y="14514"/>
                </a:lnTo>
                <a:lnTo>
                  <a:pt x="21110" y="14514"/>
                </a:lnTo>
                <a:cubicBezTo>
                  <a:pt x="21380" y="14514"/>
                  <a:pt x="21600" y="14347"/>
                  <a:pt x="21600" y="14142"/>
                </a:cubicBezTo>
                <a:lnTo>
                  <a:pt x="21600" y="373"/>
                </a:lnTo>
                <a:cubicBezTo>
                  <a:pt x="21600" y="167"/>
                  <a:pt x="21380" y="0"/>
                  <a:pt x="21110" y="0"/>
                </a:cubicBezTo>
                <a:lnTo>
                  <a:pt x="2381" y="0"/>
                </a:lnTo>
                <a:close/>
              </a:path>
            </a:pathLst>
          </a:cu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2000" b="1"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Pacto MOSAICO</a:t>
            </a:r>
          </a:p>
          <a:p>
            <a:pPr algn="ctr" defTabSz="219075">
              <a:defRPr sz="2000"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condicional</a:t>
            </a:r>
          </a:p>
        </p:txBody>
      </p:sp>
      <p:sp>
        <p:nvSpPr>
          <p:cNvPr id="444" name="Rectangle"/>
          <p:cNvSpPr/>
          <p:nvPr/>
        </p:nvSpPr>
        <p:spPr>
          <a:xfrm>
            <a:off x="3483903" y="2993792"/>
            <a:ext cx="4723640" cy="233909"/>
          </a:xfrm>
          <a:prstGeom prst="rect">
            <a:avLst/>
          </a:prstGeom>
          <a:solidFill>
            <a:srgbClr val="51C1FD"/>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45" name="Pacto INMOBILIARIO…"/>
          <p:cNvSpPr/>
          <p:nvPr/>
        </p:nvSpPr>
        <p:spPr>
          <a:xfrm>
            <a:off x="3612180" y="976817"/>
            <a:ext cx="2342357" cy="3110708"/>
          </a:xfrm>
          <a:custGeom>
            <a:avLst/>
            <a:gdLst/>
            <a:ahLst/>
            <a:cxnLst>
              <a:cxn ang="0">
                <a:pos x="wd2" y="hd2"/>
              </a:cxn>
              <a:cxn ang="5400000">
                <a:pos x="wd2" y="hd2"/>
              </a:cxn>
              <a:cxn ang="10800000">
                <a:pos x="wd2" y="hd2"/>
              </a:cxn>
              <a:cxn ang="16200000">
                <a:pos x="wd2" y="hd2"/>
              </a:cxn>
            </a:cxnLst>
            <a:rect l="0" t="0" r="r" b="b"/>
            <a:pathLst>
              <a:path w="21600" h="21600" extrusionOk="0">
                <a:moveTo>
                  <a:pt x="3813" y="0"/>
                </a:moveTo>
                <a:cubicBezTo>
                  <a:pt x="3561" y="0"/>
                  <a:pt x="3356" y="155"/>
                  <a:pt x="3356" y="344"/>
                </a:cubicBezTo>
                <a:lnTo>
                  <a:pt x="3356" y="12743"/>
                </a:lnTo>
                <a:lnTo>
                  <a:pt x="0" y="21600"/>
                </a:lnTo>
                <a:lnTo>
                  <a:pt x="4414" y="13895"/>
                </a:lnTo>
                <a:lnTo>
                  <a:pt x="21143" y="13895"/>
                </a:lnTo>
                <a:cubicBezTo>
                  <a:pt x="21395" y="13895"/>
                  <a:pt x="21600" y="13740"/>
                  <a:pt x="21600" y="13550"/>
                </a:cubicBezTo>
                <a:lnTo>
                  <a:pt x="21600" y="344"/>
                </a:lnTo>
                <a:cubicBezTo>
                  <a:pt x="21600" y="155"/>
                  <a:pt x="21395" y="0"/>
                  <a:pt x="21143" y="0"/>
                </a:cubicBezTo>
                <a:lnTo>
                  <a:pt x="3813" y="0"/>
                </a:lnTo>
                <a:close/>
              </a:path>
            </a:pathLst>
          </a:custGeom>
          <a:solidFill>
            <a:srgbClr val="D7FF8A"/>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solidFill>
                  <a:srgbClr val="000000"/>
                </a:solidFill>
                <a:latin typeface="Founders Grotesk Condensed"/>
                <a:ea typeface="Founders Grotesk Condensed"/>
                <a:cs typeface="Founders Grotesk Condensed"/>
                <a:sym typeface="Founders Grotesk Condensed"/>
              </a:defRPr>
            </a:pPr>
            <a:r>
              <a:t>Pacto INMOBILIARIO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TIERRA PROMETIDA</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EXPANSIÓ pacto Abrahamico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Cumplimiento en el milenio</a:t>
            </a:r>
          </a:p>
        </p:txBody>
      </p:sp>
      <p:sp>
        <p:nvSpPr>
          <p:cNvPr id="446" name="Rectangle"/>
          <p:cNvSpPr/>
          <p:nvPr/>
        </p:nvSpPr>
        <p:spPr>
          <a:xfrm>
            <a:off x="5785069" y="2743516"/>
            <a:ext cx="3787848" cy="233910"/>
          </a:xfrm>
          <a:prstGeom prst="rect">
            <a:avLst/>
          </a:prstGeom>
          <a:solidFill>
            <a:srgbClr val="D7FF8A"/>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47" name="Pacto davidico…"/>
          <p:cNvSpPr/>
          <p:nvPr/>
        </p:nvSpPr>
        <p:spPr>
          <a:xfrm>
            <a:off x="4322586" y="885139"/>
            <a:ext cx="2364582" cy="3219054"/>
          </a:xfrm>
          <a:custGeom>
            <a:avLst/>
            <a:gdLst/>
            <a:ahLst/>
            <a:cxnLst>
              <a:cxn ang="0">
                <a:pos x="wd2" y="hd2"/>
              </a:cxn>
              <a:cxn ang="5400000">
                <a:pos x="wd2" y="hd2"/>
              </a:cxn>
              <a:cxn ang="10800000">
                <a:pos x="wd2" y="hd2"/>
              </a:cxn>
              <a:cxn ang="16200000">
                <a:pos x="wd2" y="hd2"/>
              </a:cxn>
            </a:cxnLst>
            <a:rect l="0" t="0" r="r" b="b"/>
            <a:pathLst>
              <a:path w="21600" h="21600" extrusionOk="0">
                <a:moveTo>
                  <a:pt x="3702" y="0"/>
                </a:moveTo>
                <a:cubicBezTo>
                  <a:pt x="3452" y="0"/>
                  <a:pt x="3248" y="149"/>
                  <a:pt x="3248" y="333"/>
                </a:cubicBezTo>
                <a:lnTo>
                  <a:pt x="3248" y="9030"/>
                </a:lnTo>
                <a:lnTo>
                  <a:pt x="0" y="21600"/>
                </a:lnTo>
                <a:lnTo>
                  <a:pt x="4836" y="12436"/>
                </a:lnTo>
                <a:lnTo>
                  <a:pt x="21147" y="12436"/>
                </a:lnTo>
                <a:cubicBezTo>
                  <a:pt x="21397" y="12436"/>
                  <a:pt x="21600" y="12287"/>
                  <a:pt x="21600" y="12104"/>
                </a:cubicBezTo>
                <a:lnTo>
                  <a:pt x="21600" y="333"/>
                </a:lnTo>
                <a:cubicBezTo>
                  <a:pt x="21600" y="149"/>
                  <a:pt x="21397" y="0"/>
                  <a:pt x="21147" y="0"/>
                </a:cubicBezTo>
                <a:lnTo>
                  <a:pt x="3702" y="0"/>
                </a:lnTo>
                <a:close/>
              </a:path>
            </a:pathLst>
          </a:custGeom>
          <a:solidFill>
            <a:srgbClr val="8BF3D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800" b="1" cap="all" spc="108">
                <a:effectLst>
                  <a:outerShdw blurRad="63500" dist="25400" dir="1800000" rotWithShape="0">
                    <a:srgbClr val="000000"/>
                  </a:outerShdw>
                </a:effectLst>
                <a:latin typeface="Founders Grotesk Condensed"/>
                <a:ea typeface="Founders Grotesk Condensed"/>
                <a:cs typeface="Founders Grotesk Condensed"/>
                <a:sym typeface="Founders Grotesk Condensed"/>
              </a:defRPr>
            </a:pPr>
            <a:r>
              <a:t>Pacto davidico</a:t>
            </a:r>
          </a:p>
          <a:p>
            <a:pPr algn="ctr" defTabSz="219075">
              <a:defRPr sz="1800" cap="all" spc="108">
                <a:effectLst>
                  <a:outerShdw blurRad="63500" dist="25400" dir="1800000" rotWithShape="0">
                    <a:srgbClr val="000000"/>
                  </a:outerShdw>
                </a:effectLst>
                <a:latin typeface="Founders Grotesk Condensed"/>
                <a:ea typeface="Founders Grotesk Condensed"/>
                <a:cs typeface="Founders Grotesk Condensed"/>
                <a:sym typeface="Founders Grotesk Condensed"/>
              </a:defRPr>
            </a:pPr>
            <a:r>
              <a:t>INcondicional</a:t>
            </a:r>
          </a:p>
        </p:txBody>
      </p:sp>
      <p:sp>
        <p:nvSpPr>
          <p:cNvPr id="448" name="Rectangle"/>
          <p:cNvSpPr/>
          <p:nvPr/>
        </p:nvSpPr>
        <p:spPr>
          <a:xfrm>
            <a:off x="6037453" y="2507140"/>
            <a:ext cx="4801542" cy="233909"/>
          </a:xfrm>
          <a:prstGeom prst="rect">
            <a:avLst/>
          </a:prstGeom>
          <a:solidFill>
            <a:srgbClr val="5EF7D2"/>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pic>
        <p:nvPicPr>
          <p:cNvPr id="449" name="cross.jpeg" descr="cross.jpeg"/>
          <p:cNvPicPr>
            <a:picLocks noChangeAspect="1"/>
          </p:cNvPicPr>
          <p:nvPr/>
        </p:nvPicPr>
        <p:blipFill>
          <a:blip r:embed="rId3"/>
          <a:srcRect l="19861" t="6050" r="21203" b="2709"/>
          <a:stretch>
            <a:fillRect/>
          </a:stretch>
        </p:blipFill>
        <p:spPr>
          <a:xfrm>
            <a:off x="7927983" y="2836458"/>
            <a:ext cx="594526" cy="920418"/>
          </a:xfrm>
          <a:custGeom>
            <a:avLst/>
            <a:gdLst/>
            <a:ahLst/>
            <a:cxnLst>
              <a:cxn ang="0">
                <a:pos x="wd2" y="hd2"/>
              </a:cxn>
              <a:cxn ang="5400000">
                <a:pos x="wd2" y="hd2"/>
              </a:cxn>
              <a:cxn ang="10800000">
                <a:pos x="wd2" y="hd2"/>
              </a:cxn>
              <a:cxn ang="16200000">
                <a:pos x="wd2" y="hd2"/>
              </a:cxn>
            </a:cxnLst>
            <a:rect l="0" t="0" r="r" b="b"/>
            <a:pathLst>
              <a:path w="21425" h="21592" extrusionOk="0">
                <a:moveTo>
                  <a:pt x="11771" y="1"/>
                </a:moveTo>
                <a:cubicBezTo>
                  <a:pt x="11408" y="-1"/>
                  <a:pt x="10945" y="1"/>
                  <a:pt x="10355" y="10"/>
                </a:cubicBezTo>
                <a:lnTo>
                  <a:pt x="7838" y="57"/>
                </a:lnTo>
                <a:cubicBezTo>
                  <a:pt x="7832" y="72"/>
                  <a:pt x="7815" y="233"/>
                  <a:pt x="7809" y="262"/>
                </a:cubicBezTo>
                <a:lnTo>
                  <a:pt x="7709" y="2096"/>
                </a:lnTo>
                <a:lnTo>
                  <a:pt x="7580" y="4135"/>
                </a:lnTo>
                <a:lnTo>
                  <a:pt x="3790" y="4172"/>
                </a:lnTo>
                <a:lnTo>
                  <a:pt x="0" y="4219"/>
                </a:lnTo>
                <a:lnTo>
                  <a:pt x="0" y="5820"/>
                </a:lnTo>
                <a:cubicBezTo>
                  <a:pt x="1" y="7254"/>
                  <a:pt x="65" y="7468"/>
                  <a:pt x="558" y="7868"/>
                </a:cubicBezTo>
                <a:cubicBezTo>
                  <a:pt x="1107" y="8315"/>
                  <a:pt x="1118" y="8318"/>
                  <a:pt x="3776" y="8297"/>
                </a:cubicBezTo>
                <a:cubicBezTo>
                  <a:pt x="5241" y="8285"/>
                  <a:pt x="6715" y="8350"/>
                  <a:pt x="7065" y="8436"/>
                </a:cubicBezTo>
                <a:lnTo>
                  <a:pt x="7709" y="8594"/>
                </a:lnTo>
                <a:lnTo>
                  <a:pt x="7709" y="14478"/>
                </a:lnTo>
                <a:cubicBezTo>
                  <a:pt x="7709" y="14776"/>
                  <a:pt x="7708" y="14905"/>
                  <a:pt x="7709" y="15177"/>
                </a:cubicBezTo>
                <a:cubicBezTo>
                  <a:pt x="7757" y="17681"/>
                  <a:pt x="7794" y="18942"/>
                  <a:pt x="7852" y="19813"/>
                </a:cubicBezTo>
                <a:cubicBezTo>
                  <a:pt x="8003" y="20992"/>
                  <a:pt x="8309" y="21275"/>
                  <a:pt x="8982" y="21452"/>
                </a:cubicBezTo>
                <a:cubicBezTo>
                  <a:pt x="9273" y="21528"/>
                  <a:pt x="10450" y="21586"/>
                  <a:pt x="11599" y="21591"/>
                </a:cubicBezTo>
                <a:cubicBezTo>
                  <a:pt x="13193" y="21599"/>
                  <a:pt x="13785" y="21547"/>
                  <a:pt x="14073" y="21359"/>
                </a:cubicBezTo>
                <a:cubicBezTo>
                  <a:pt x="14405" y="21143"/>
                  <a:pt x="14445" y="20332"/>
                  <a:pt x="14445" y="14860"/>
                </a:cubicBezTo>
                <a:cubicBezTo>
                  <a:pt x="14445" y="10031"/>
                  <a:pt x="14513" y="8586"/>
                  <a:pt x="14745" y="8492"/>
                </a:cubicBezTo>
                <a:cubicBezTo>
                  <a:pt x="14911" y="8425"/>
                  <a:pt x="16415" y="8349"/>
                  <a:pt x="18092" y="8315"/>
                </a:cubicBezTo>
                <a:cubicBezTo>
                  <a:pt x="21600" y="8243"/>
                  <a:pt x="21419" y="8339"/>
                  <a:pt x="21425" y="6546"/>
                </a:cubicBezTo>
                <a:cubicBezTo>
                  <a:pt x="21428" y="5370"/>
                  <a:pt x="21100" y="4606"/>
                  <a:pt x="20509" y="4423"/>
                </a:cubicBezTo>
                <a:cubicBezTo>
                  <a:pt x="20287" y="4355"/>
                  <a:pt x="18857" y="4265"/>
                  <a:pt x="17334" y="4219"/>
                </a:cubicBezTo>
                <a:lnTo>
                  <a:pt x="14560" y="4135"/>
                </a:lnTo>
                <a:lnTo>
                  <a:pt x="14445" y="2431"/>
                </a:lnTo>
                <a:cubicBezTo>
                  <a:pt x="14328" y="771"/>
                  <a:pt x="14307" y="725"/>
                  <a:pt x="13601" y="355"/>
                </a:cubicBezTo>
                <a:cubicBezTo>
                  <a:pt x="13095" y="90"/>
                  <a:pt x="12859" y="8"/>
                  <a:pt x="11771" y="1"/>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39"/>
                                        </p:tgtEl>
                                        <p:attrNameLst>
                                          <p:attrName>style.visibility</p:attrName>
                                        </p:attrNameLst>
                                      </p:cBhvr>
                                      <p:to>
                                        <p:strVal val="visible"/>
                                      </p:to>
                                    </p:set>
                                    <p:animEffect transition="in" filter="wipe(left)">
                                      <p:cBhvr>
                                        <p:cTn id="7" dur="1000"/>
                                        <p:tgtEl>
                                          <p:spTgt spid="439"/>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440"/>
                                        </p:tgtEl>
                                        <p:attrNameLst>
                                          <p:attrName>style.visibility</p:attrName>
                                        </p:attrNameLst>
                                      </p:cBhvr>
                                      <p:to>
                                        <p:strVal val="visible"/>
                                      </p:to>
                                    </p:set>
                                    <p:animEffect transition="in" filter="wipe(left)">
                                      <p:cBhvr>
                                        <p:cTn id="11" dur="1000"/>
                                        <p:tgtEl>
                                          <p:spTgt spid="4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441"/>
                                        </p:tgtEl>
                                        <p:attrNameLst>
                                          <p:attrName>style.visibility</p:attrName>
                                        </p:attrNameLst>
                                      </p:cBhvr>
                                      <p:to>
                                        <p:strVal val="visible"/>
                                      </p:to>
                                    </p:set>
                                    <p:animEffect transition="in" filter="wipe(left)">
                                      <p:cBhvr>
                                        <p:cTn id="16" dur="1000"/>
                                        <p:tgtEl>
                                          <p:spTgt spid="441"/>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442"/>
                                        </p:tgtEl>
                                        <p:attrNameLst>
                                          <p:attrName>style.visibility</p:attrName>
                                        </p:attrNameLst>
                                      </p:cBhvr>
                                      <p:to>
                                        <p:strVal val="visible"/>
                                      </p:to>
                                    </p:set>
                                    <p:animEffect transition="in" filter="wipe(left)">
                                      <p:cBhvr>
                                        <p:cTn id="20" dur="1000"/>
                                        <p:tgtEl>
                                          <p:spTgt spid="4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443"/>
                                        </p:tgtEl>
                                        <p:attrNameLst>
                                          <p:attrName>style.visibility</p:attrName>
                                        </p:attrNameLst>
                                      </p:cBhvr>
                                      <p:to>
                                        <p:strVal val="visible"/>
                                      </p:to>
                                    </p:set>
                                    <p:animEffect transition="in" filter="wipe(left)">
                                      <p:cBhvr>
                                        <p:cTn id="25" dur="1000"/>
                                        <p:tgtEl>
                                          <p:spTgt spid="443"/>
                                        </p:tgtEl>
                                      </p:cBhvr>
                                    </p:animEffect>
                                  </p:childTnLst>
                                </p:cTn>
                              </p:par>
                            </p:childTnLst>
                          </p:cTn>
                        </p:par>
                        <p:par>
                          <p:cTn id="26" fill="hold">
                            <p:stCondLst>
                              <p:cond delay="1000"/>
                            </p:stCondLst>
                            <p:childTnLst>
                              <p:par>
                                <p:cTn id="27" presetID="22" presetClass="entr" presetSubtype="8" fill="hold" grpId="6" nodeType="afterEffect">
                                  <p:stCondLst>
                                    <p:cond delay="0"/>
                                  </p:stCondLst>
                                  <p:iterate>
                                    <p:tmAbs val="0"/>
                                  </p:iterate>
                                  <p:childTnLst>
                                    <p:set>
                                      <p:cBhvr>
                                        <p:cTn id="28" fill="hold"/>
                                        <p:tgtEl>
                                          <p:spTgt spid="444"/>
                                        </p:tgtEl>
                                        <p:attrNameLst>
                                          <p:attrName>style.visibility</p:attrName>
                                        </p:attrNameLst>
                                      </p:cBhvr>
                                      <p:to>
                                        <p:strVal val="visible"/>
                                      </p:to>
                                    </p:set>
                                    <p:animEffect transition="in" filter="wipe(left)">
                                      <p:cBhvr>
                                        <p:cTn id="29" dur="1000"/>
                                        <p:tgtEl>
                                          <p:spTgt spid="4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7" nodeType="clickEffect">
                                  <p:stCondLst>
                                    <p:cond delay="0"/>
                                  </p:stCondLst>
                                  <p:iterate>
                                    <p:tmAbs val="0"/>
                                  </p:iterate>
                                  <p:childTnLst>
                                    <p:set>
                                      <p:cBhvr>
                                        <p:cTn id="33" fill="hold"/>
                                        <p:tgtEl>
                                          <p:spTgt spid="445"/>
                                        </p:tgtEl>
                                        <p:attrNameLst>
                                          <p:attrName>style.visibility</p:attrName>
                                        </p:attrNameLst>
                                      </p:cBhvr>
                                      <p:to>
                                        <p:strVal val="visible"/>
                                      </p:to>
                                    </p:set>
                                    <p:animEffect transition="in" filter="wipe(left)">
                                      <p:cBhvr>
                                        <p:cTn id="34" dur="1000"/>
                                        <p:tgtEl>
                                          <p:spTgt spid="445"/>
                                        </p:tgtEl>
                                      </p:cBhvr>
                                    </p:animEffect>
                                  </p:childTnLst>
                                </p:cTn>
                              </p:par>
                            </p:childTnLst>
                          </p:cTn>
                        </p:par>
                        <p:par>
                          <p:cTn id="35" fill="hold">
                            <p:stCondLst>
                              <p:cond delay="1000"/>
                            </p:stCondLst>
                            <p:childTnLst>
                              <p:par>
                                <p:cTn id="36" presetID="22" presetClass="entr" presetSubtype="8" fill="hold" grpId="8" nodeType="afterEffect">
                                  <p:stCondLst>
                                    <p:cond delay="0"/>
                                  </p:stCondLst>
                                  <p:iterate>
                                    <p:tmAbs val="0"/>
                                  </p:iterate>
                                  <p:childTnLst>
                                    <p:set>
                                      <p:cBhvr>
                                        <p:cTn id="37" fill="hold"/>
                                        <p:tgtEl>
                                          <p:spTgt spid="446"/>
                                        </p:tgtEl>
                                        <p:attrNameLst>
                                          <p:attrName>style.visibility</p:attrName>
                                        </p:attrNameLst>
                                      </p:cBhvr>
                                      <p:to>
                                        <p:strVal val="visible"/>
                                      </p:to>
                                    </p:set>
                                    <p:animEffect transition="in" filter="wipe(left)">
                                      <p:cBhvr>
                                        <p:cTn id="38" dur="1000"/>
                                        <p:tgtEl>
                                          <p:spTgt spid="44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9" nodeType="clickEffect">
                                  <p:stCondLst>
                                    <p:cond delay="0"/>
                                  </p:stCondLst>
                                  <p:iterate>
                                    <p:tmAbs val="0"/>
                                  </p:iterate>
                                  <p:childTnLst>
                                    <p:set>
                                      <p:cBhvr>
                                        <p:cTn id="42" fill="hold"/>
                                        <p:tgtEl>
                                          <p:spTgt spid="447"/>
                                        </p:tgtEl>
                                        <p:attrNameLst>
                                          <p:attrName>style.visibility</p:attrName>
                                        </p:attrNameLst>
                                      </p:cBhvr>
                                      <p:to>
                                        <p:strVal val="visible"/>
                                      </p:to>
                                    </p:set>
                                    <p:animEffect transition="in" filter="wipe(left)">
                                      <p:cBhvr>
                                        <p:cTn id="43" dur="1000"/>
                                        <p:tgtEl>
                                          <p:spTgt spid="447"/>
                                        </p:tgtEl>
                                      </p:cBhvr>
                                    </p:animEffect>
                                  </p:childTnLst>
                                </p:cTn>
                              </p:par>
                            </p:childTnLst>
                          </p:cTn>
                        </p:par>
                        <p:par>
                          <p:cTn id="44" fill="hold">
                            <p:stCondLst>
                              <p:cond delay="1000"/>
                            </p:stCondLst>
                            <p:childTnLst>
                              <p:par>
                                <p:cTn id="45" presetID="22" presetClass="entr" presetSubtype="8" fill="hold" grpId="10" nodeType="afterEffect">
                                  <p:stCondLst>
                                    <p:cond delay="0"/>
                                  </p:stCondLst>
                                  <p:iterate>
                                    <p:tmAbs val="0"/>
                                  </p:iterate>
                                  <p:childTnLst>
                                    <p:set>
                                      <p:cBhvr>
                                        <p:cTn id="46" fill="hold"/>
                                        <p:tgtEl>
                                          <p:spTgt spid="448"/>
                                        </p:tgtEl>
                                        <p:attrNameLst>
                                          <p:attrName>style.visibility</p:attrName>
                                        </p:attrNameLst>
                                      </p:cBhvr>
                                      <p:to>
                                        <p:strVal val="visible"/>
                                      </p:to>
                                    </p:set>
                                    <p:animEffect transition="in" filter="wipe(left)">
                                      <p:cBhvr>
                                        <p:cTn id="47" dur="10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1" animBg="1" advAuto="0"/>
      <p:bldP spid="440" grpId="2" animBg="1" advAuto="0"/>
      <p:bldP spid="441" grpId="3" animBg="1" advAuto="0"/>
      <p:bldP spid="442" grpId="4" animBg="1" advAuto="0"/>
      <p:bldP spid="443" grpId="5" animBg="1" advAuto="0"/>
      <p:bldP spid="444" grpId="6" animBg="1" advAuto="0"/>
      <p:bldP spid="445" grpId="7" animBg="1" advAuto="0"/>
      <p:bldP spid="446" grpId="8" animBg="1" advAuto="0"/>
      <p:bldP spid="447" grpId="9" animBg="1" advAuto="0"/>
      <p:bldP spid="448" grpId="1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ctangle"/>
          <p:cNvSpPr/>
          <p:nvPr/>
        </p:nvSpPr>
        <p:spPr>
          <a:xfrm>
            <a:off x="-190500" y="-136560"/>
            <a:ext cx="9829659" cy="5473338"/>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52" name="PACTO EdénicO…"/>
          <p:cNvSpPr/>
          <p:nvPr/>
        </p:nvSpPr>
        <p:spPr>
          <a:xfrm>
            <a:off x="85420" y="1903113"/>
            <a:ext cx="2249886" cy="2473723"/>
          </a:xfrm>
          <a:custGeom>
            <a:avLst/>
            <a:gdLst/>
            <a:ahLst/>
            <a:cxnLst>
              <a:cxn ang="0">
                <a:pos x="wd2" y="hd2"/>
              </a:cxn>
              <a:cxn ang="5400000">
                <a:pos x="wd2" y="hd2"/>
              </a:cxn>
              <a:cxn ang="10800000">
                <a:pos x="wd2" y="hd2"/>
              </a:cxn>
              <a:cxn ang="16200000">
                <a:pos x="wd2" y="hd2"/>
              </a:cxn>
            </a:cxnLst>
            <a:rect l="0" t="0" r="r" b="b"/>
            <a:pathLst>
              <a:path w="21600" h="21600" extrusionOk="0">
                <a:moveTo>
                  <a:pt x="1033" y="0"/>
                </a:moveTo>
                <a:cubicBezTo>
                  <a:pt x="770" y="0"/>
                  <a:pt x="556" y="194"/>
                  <a:pt x="556" y="433"/>
                </a:cubicBezTo>
                <a:lnTo>
                  <a:pt x="556" y="10635"/>
                </a:lnTo>
                <a:lnTo>
                  <a:pt x="0" y="21600"/>
                </a:lnTo>
                <a:lnTo>
                  <a:pt x="1741" y="18422"/>
                </a:lnTo>
                <a:lnTo>
                  <a:pt x="21124" y="18422"/>
                </a:lnTo>
                <a:cubicBezTo>
                  <a:pt x="21386" y="18422"/>
                  <a:pt x="21600" y="18228"/>
                  <a:pt x="21600" y="17989"/>
                </a:cubicBezTo>
                <a:lnTo>
                  <a:pt x="21600" y="433"/>
                </a:lnTo>
                <a:cubicBezTo>
                  <a:pt x="21600" y="194"/>
                  <a:pt x="21386" y="0"/>
                  <a:pt x="21124" y="0"/>
                </a:cubicBezTo>
                <a:lnTo>
                  <a:pt x="1033" y="0"/>
                </a:lnTo>
                <a:close/>
              </a:path>
            </a:pathLst>
          </a:custGeom>
          <a:solidFill>
            <a:srgbClr val="FFFFFF"/>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solidFill>
                  <a:srgbClr val="000000"/>
                </a:solidFill>
                <a:latin typeface="Founders Grotesk Condensed"/>
                <a:ea typeface="Founders Grotesk Condensed"/>
                <a:cs typeface="Founders Grotesk Condensed"/>
                <a:sym typeface="Founders Grotesk Condensed"/>
              </a:defRPr>
            </a:pPr>
            <a:r>
              <a:t>PACTO EdénicO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(Gen 1:28-29, 2:15-17)</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Estado previo al pecado</a:t>
            </a:r>
          </a:p>
          <a:p>
            <a:pPr algn="ctr" defTabSz="219075">
              <a:defRPr sz="1600" b="1" cap="all" spc="96">
                <a:solidFill>
                  <a:srgbClr val="000000"/>
                </a:solidFill>
                <a:latin typeface="Founders Grotesk Condensed"/>
                <a:ea typeface="Founders Grotesk Condensed"/>
                <a:cs typeface="Founders Grotesk Condensed"/>
                <a:sym typeface="Founders Grotesk Condensed"/>
              </a:defRPr>
            </a:pPr>
            <a:endParaRPr/>
          </a:p>
        </p:txBody>
      </p:sp>
      <p:sp>
        <p:nvSpPr>
          <p:cNvPr id="453" name="Rectangle"/>
          <p:cNvSpPr/>
          <p:nvPr/>
        </p:nvSpPr>
        <p:spPr>
          <a:xfrm>
            <a:off x="608997" y="3778933"/>
            <a:ext cx="8554027" cy="233910"/>
          </a:xfrm>
          <a:prstGeom prst="rect">
            <a:avLst/>
          </a:prstGeom>
          <a:solidFill>
            <a:srgbClr val="D7FF8A"/>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54" name="Cronograma Bíblico"/>
          <p:cNvSpPr txBox="1"/>
          <p:nvPr/>
        </p:nvSpPr>
        <p:spPr>
          <a:xfrm>
            <a:off x="201013" y="399954"/>
            <a:ext cx="3028392" cy="416053"/>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ctr" defTabSz="219075">
              <a:defRPr sz="2400" b="1" cap="all" spc="144">
                <a:latin typeface="Founders Grotesk Condensed"/>
                <a:ea typeface="Founders Grotesk Condensed"/>
                <a:cs typeface="Founders Grotesk Condensed"/>
                <a:sym typeface="Founders Grotesk Condensed"/>
              </a:defRPr>
            </a:lvl1pPr>
          </a:lstStyle>
          <a:p>
            <a:r>
              <a:t>Cronograma Bíblico</a:t>
            </a:r>
          </a:p>
        </p:txBody>
      </p:sp>
      <p:grpSp>
        <p:nvGrpSpPr>
          <p:cNvPr id="481" name="Group"/>
          <p:cNvGrpSpPr/>
          <p:nvPr/>
        </p:nvGrpSpPr>
        <p:grpSpPr>
          <a:xfrm>
            <a:off x="83161" y="1012012"/>
            <a:ext cx="8877903" cy="371432"/>
            <a:chOff x="0" y="11064"/>
            <a:chExt cx="8877901" cy="371430"/>
          </a:xfrm>
        </p:grpSpPr>
        <p:sp>
          <p:nvSpPr>
            <p:cNvPr id="455" name="Rectangle"/>
            <p:cNvSpPr/>
            <p:nvPr/>
          </p:nvSpPr>
          <p:spPr>
            <a:xfrm>
              <a:off x="0" y="25035"/>
              <a:ext cx="8877902" cy="355080"/>
            </a:xfrm>
            <a:prstGeom prst="rect">
              <a:avLst/>
            </a:prstGeom>
            <a:solidFill>
              <a:srgbClr val="FFFFFF"/>
            </a:solidFill>
            <a:ln w="3175" cap="flat">
              <a:solidFill>
                <a:srgbClr val="000000"/>
              </a:solidFill>
              <a:prstDash val="solid"/>
              <a:miter lim="400000"/>
            </a:ln>
            <a:effectLst/>
          </p:spPr>
          <p:txBody>
            <a:bodyPr wrap="square" lIns="19050" tIns="19050" rIns="19050" bIns="19050"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56" name="Line"/>
            <p:cNvSpPr/>
            <p:nvPr/>
          </p:nvSpPr>
          <p:spPr>
            <a:xfrm flipV="1">
              <a:off x="64904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57" name="Line"/>
            <p:cNvSpPr/>
            <p:nvPr/>
          </p:nvSpPr>
          <p:spPr>
            <a:xfrm flipV="1">
              <a:off x="12838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58" name="Line"/>
            <p:cNvSpPr/>
            <p:nvPr/>
          </p:nvSpPr>
          <p:spPr>
            <a:xfrm flipV="1">
              <a:off x="193293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59" name="Line"/>
            <p:cNvSpPr/>
            <p:nvPr/>
          </p:nvSpPr>
          <p:spPr>
            <a:xfrm flipV="1">
              <a:off x="2567737"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0" name="Line"/>
            <p:cNvSpPr/>
            <p:nvPr/>
          </p:nvSpPr>
          <p:spPr>
            <a:xfrm flipV="1">
              <a:off x="321206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1" name="Line"/>
            <p:cNvSpPr/>
            <p:nvPr/>
          </p:nvSpPr>
          <p:spPr>
            <a:xfrm flipV="1">
              <a:off x="3851629"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2" name="Line"/>
            <p:cNvSpPr/>
            <p:nvPr/>
          </p:nvSpPr>
          <p:spPr>
            <a:xfrm flipV="1">
              <a:off x="43366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3" name="Line"/>
            <p:cNvSpPr/>
            <p:nvPr/>
          </p:nvSpPr>
          <p:spPr>
            <a:xfrm flipV="1">
              <a:off x="4821663"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4" name="Line"/>
            <p:cNvSpPr/>
            <p:nvPr/>
          </p:nvSpPr>
          <p:spPr>
            <a:xfrm flipV="1">
              <a:off x="525675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5" name="Line"/>
            <p:cNvSpPr/>
            <p:nvPr/>
          </p:nvSpPr>
          <p:spPr>
            <a:xfrm flipV="1">
              <a:off x="577032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6" name="Line"/>
            <p:cNvSpPr/>
            <p:nvPr/>
          </p:nvSpPr>
          <p:spPr>
            <a:xfrm flipV="1">
              <a:off x="625055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7" name="Line"/>
            <p:cNvSpPr/>
            <p:nvPr/>
          </p:nvSpPr>
          <p:spPr>
            <a:xfrm flipV="1">
              <a:off x="6718980"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8" name="Line"/>
            <p:cNvSpPr/>
            <p:nvPr/>
          </p:nvSpPr>
          <p:spPr>
            <a:xfrm flipV="1">
              <a:off x="7560628"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69" name="Line"/>
            <p:cNvSpPr/>
            <p:nvPr/>
          </p:nvSpPr>
          <p:spPr>
            <a:xfrm flipV="1">
              <a:off x="823822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470" name="3000"/>
            <p:cNvSpPr txBox="1"/>
            <p:nvPr/>
          </p:nvSpPr>
          <p:spPr>
            <a:xfrm>
              <a:off x="1113230" y="11064"/>
              <a:ext cx="339408"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3000</a:t>
              </a:r>
            </a:p>
          </p:txBody>
        </p:sp>
        <p:sp>
          <p:nvSpPr>
            <p:cNvPr id="471" name="2000"/>
            <p:cNvSpPr txBox="1"/>
            <p:nvPr/>
          </p:nvSpPr>
          <p:spPr>
            <a:xfrm>
              <a:off x="2397121" y="11064"/>
              <a:ext cx="33929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2000</a:t>
              </a:r>
            </a:p>
          </p:txBody>
        </p:sp>
        <p:sp>
          <p:nvSpPr>
            <p:cNvPr id="472" name="1000"/>
            <p:cNvSpPr txBox="1"/>
            <p:nvPr/>
          </p:nvSpPr>
          <p:spPr>
            <a:xfrm>
              <a:off x="3701400" y="11064"/>
              <a:ext cx="32546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1000</a:t>
              </a:r>
            </a:p>
          </p:txBody>
        </p:sp>
        <p:sp>
          <p:nvSpPr>
            <p:cNvPr id="473" name="900"/>
            <p:cNvSpPr txBox="1"/>
            <p:nvPr/>
          </p:nvSpPr>
          <p:spPr>
            <a:xfrm>
              <a:off x="4197581"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900</a:t>
              </a:r>
            </a:p>
          </p:txBody>
        </p:sp>
        <p:sp>
          <p:nvSpPr>
            <p:cNvPr id="474" name="800"/>
            <p:cNvSpPr txBox="1"/>
            <p:nvPr/>
          </p:nvSpPr>
          <p:spPr>
            <a:xfrm>
              <a:off x="4681732" y="11064"/>
              <a:ext cx="2695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800</a:t>
              </a:r>
            </a:p>
          </p:txBody>
        </p:sp>
        <p:sp>
          <p:nvSpPr>
            <p:cNvPr id="475" name="700"/>
            <p:cNvSpPr txBox="1"/>
            <p:nvPr/>
          </p:nvSpPr>
          <p:spPr>
            <a:xfrm>
              <a:off x="5130757" y="11064"/>
              <a:ext cx="260542"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700</a:t>
              </a:r>
            </a:p>
          </p:txBody>
        </p:sp>
        <p:sp>
          <p:nvSpPr>
            <p:cNvPr id="476" name="600"/>
            <p:cNvSpPr txBox="1"/>
            <p:nvPr/>
          </p:nvSpPr>
          <p:spPr>
            <a:xfrm>
              <a:off x="5634957"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600</a:t>
              </a:r>
            </a:p>
          </p:txBody>
        </p:sp>
        <p:sp>
          <p:nvSpPr>
            <p:cNvPr id="477" name="500"/>
            <p:cNvSpPr txBox="1"/>
            <p:nvPr/>
          </p:nvSpPr>
          <p:spPr>
            <a:xfrm>
              <a:off x="6113532" y="11064"/>
              <a:ext cx="264199"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500</a:t>
              </a:r>
            </a:p>
          </p:txBody>
        </p:sp>
        <p:sp>
          <p:nvSpPr>
            <p:cNvPr id="478" name="400"/>
            <p:cNvSpPr txBox="1"/>
            <p:nvPr/>
          </p:nvSpPr>
          <p:spPr>
            <a:xfrm>
              <a:off x="6569728" y="11064"/>
              <a:ext cx="274257"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400</a:t>
              </a:r>
            </a:p>
          </p:txBody>
        </p:sp>
        <p:sp>
          <p:nvSpPr>
            <p:cNvPr id="479" name="0"/>
            <p:cNvSpPr txBox="1"/>
            <p:nvPr/>
          </p:nvSpPr>
          <p:spPr>
            <a:xfrm>
              <a:off x="7498829" y="11064"/>
              <a:ext cx="12700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0</a:t>
              </a:r>
            </a:p>
          </p:txBody>
        </p:sp>
        <p:sp>
          <p:nvSpPr>
            <p:cNvPr id="480" name="50"/>
            <p:cNvSpPr txBox="1"/>
            <p:nvPr/>
          </p:nvSpPr>
          <p:spPr>
            <a:xfrm>
              <a:off x="8141571" y="11064"/>
              <a:ext cx="189675"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a:t>
              </a:r>
            </a:p>
          </p:txBody>
        </p:sp>
      </p:grpSp>
      <p:sp>
        <p:nvSpPr>
          <p:cNvPr id="482" name="GENESIS"/>
          <p:cNvSpPr/>
          <p:nvPr/>
        </p:nvSpPr>
        <p:spPr>
          <a:xfrm>
            <a:off x="87779" y="819425"/>
            <a:ext cx="3282876" cy="215625"/>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GENESIS</a:t>
            </a:r>
          </a:p>
        </p:txBody>
      </p:sp>
      <p:sp>
        <p:nvSpPr>
          <p:cNvPr id="483" name="EXODO"/>
          <p:cNvSpPr/>
          <p:nvPr/>
        </p:nvSpPr>
        <p:spPr>
          <a:xfrm>
            <a:off x="2888113" y="813109"/>
            <a:ext cx="434737" cy="212956"/>
          </a:xfrm>
          <a:prstGeom prst="rect">
            <a:avLst/>
          </a:prstGeom>
          <a:solidFill>
            <a:srgbClr val="FF867B"/>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EXODO</a:t>
            </a:r>
          </a:p>
        </p:txBody>
      </p:sp>
      <p:sp>
        <p:nvSpPr>
          <p:cNvPr id="484" name="1 &amp; 2 Crónicas"/>
          <p:cNvSpPr/>
          <p:nvPr/>
        </p:nvSpPr>
        <p:spPr>
          <a:xfrm>
            <a:off x="3950872" y="590966"/>
            <a:ext cx="1912774" cy="220387"/>
          </a:xfrm>
          <a:prstGeom prst="rect">
            <a:avLst/>
          </a:prstGeom>
          <a:solidFill>
            <a:srgbClr val="3B39E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1 &amp; 2 Crónicas</a:t>
            </a:r>
          </a:p>
        </p:txBody>
      </p:sp>
      <p:sp>
        <p:nvSpPr>
          <p:cNvPr id="485" name="1 &amp; 2 reyes"/>
          <p:cNvSpPr/>
          <p:nvPr/>
        </p:nvSpPr>
        <p:spPr>
          <a:xfrm>
            <a:off x="4107789" y="805005"/>
            <a:ext cx="1912774" cy="220388"/>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1 &amp; 2 reyes</a:t>
            </a:r>
          </a:p>
        </p:txBody>
      </p:sp>
      <p:sp>
        <p:nvSpPr>
          <p:cNvPr id="486" name="Daniel"/>
          <p:cNvSpPr/>
          <p:nvPr/>
        </p:nvSpPr>
        <p:spPr>
          <a:xfrm rot="15207">
            <a:off x="5869542" y="589481"/>
            <a:ext cx="328608" cy="223278"/>
          </a:xfrm>
          <a:prstGeom prst="rect">
            <a:avLst/>
          </a:prstGeom>
          <a:solidFill>
            <a:srgbClr val="FFCE4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Daniel</a:t>
            </a:r>
          </a:p>
        </p:txBody>
      </p:sp>
      <p:sp>
        <p:nvSpPr>
          <p:cNvPr id="487" name="Rectangle"/>
          <p:cNvSpPr/>
          <p:nvPr/>
        </p:nvSpPr>
        <p:spPr>
          <a:xfrm>
            <a:off x="7609898" y="812199"/>
            <a:ext cx="421001" cy="205999"/>
          </a:xfrm>
          <a:prstGeom prst="rect">
            <a:avLst/>
          </a:prstGeom>
          <a:solidFill>
            <a:srgbClr val="FF867B"/>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488" name="Hechos"/>
          <p:cNvSpPr/>
          <p:nvPr/>
        </p:nvSpPr>
        <p:spPr>
          <a:xfrm>
            <a:off x="8030722" y="812076"/>
            <a:ext cx="389099" cy="206245"/>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Hechos</a:t>
            </a:r>
          </a:p>
        </p:txBody>
      </p:sp>
      <p:sp>
        <p:nvSpPr>
          <p:cNvPr id="489" name="Rectangle"/>
          <p:cNvSpPr/>
          <p:nvPr/>
        </p:nvSpPr>
        <p:spPr>
          <a:xfrm>
            <a:off x="8899283" y="797811"/>
            <a:ext cx="267343" cy="233910"/>
          </a:xfrm>
          <a:prstGeom prst="rect">
            <a:avLst/>
          </a:prstGeom>
          <a:solidFill>
            <a:srgbClr val="51C1FD"/>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90" name="Israel"/>
          <p:cNvSpPr/>
          <p:nvPr/>
        </p:nvSpPr>
        <p:spPr>
          <a:xfrm>
            <a:off x="2855900" y="4350148"/>
            <a:ext cx="3537989" cy="199416"/>
          </a:xfrm>
          <a:prstGeom prst="rect">
            <a:avLst/>
          </a:prstGeom>
          <a:solidFill>
            <a:srgbClr val="DD84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Israel</a:t>
            </a:r>
          </a:p>
        </p:txBody>
      </p:sp>
      <p:sp>
        <p:nvSpPr>
          <p:cNvPr id="491" name="Exilio"/>
          <p:cNvSpPr/>
          <p:nvPr/>
        </p:nvSpPr>
        <p:spPr>
          <a:xfrm>
            <a:off x="5875812" y="4126434"/>
            <a:ext cx="335676" cy="17982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Exilio</a:t>
            </a:r>
          </a:p>
        </p:txBody>
      </p:sp>
      <p:sp>
        <p:nvSpPr>
          <p:cNvPr id="492" name="Rectangle"/>
          <p:cNvSpPr/>
          <p:nvPr/>
        </p:nvSpPr>
        <p:spPr>
          <a:xfrm>
            <a:off x="6384911" y="4353309"/>
            <a:ext cx="1849841"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493" name="Iglesia"/>
          <p:cNvSpPr/>
          <p:nvPr/>
        </p:nvSpPr>
        <p:spPr>
          <a:xfrm>
            <a:off x="8270419" y="4354181"/>
            <a:ext cx="702349" cy="191350"/>
          </a:xfrm>
          <a:prstGeom prst="rect">
            <a:avLst/>
          </a:prstGeom>
          <a:solidFill>
            <a:srgbClr val="BFF823"/>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Iglesia</a:t>
            </a:r>
          </a:p>
        </p:txBody>
      </p:sp>
      <p:sp>
        <p:nvSpPr>
          <p:cNvPr id="494" name="Rectangle"/>
          <p:cNvSpPr/>
          <p:nvPr/>
        </p:nvSpPr>
        <p:spPr>
          <a:xfrm>
            <a:off x="9044883" y="4353309"/>
            <a:ext cx="1852105"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495" name="ADAN"/>
          <p:cNvSpPr/>
          <p:nvPr/>
        </p:nvSpPr>
        <p:spPr>
          <a:xfrm>
            <a:off x="75846" y="4352633"/>
            <a:ext cx="1188459" cy="194654"/>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ADAN</a:t>
            </a:r>
          </a:p>
        </p:txBody>
      </p:sp>
      <p:sp>
        <p:nvSpPr>
          <p:cNvPr id="496" name="noé"/>
          <p:cNvSpPr/>
          <p:nvPr/>
        </p:nvSpPr>
        <p:spPr>
          <a:xfrm>
            <a:off x="1300255" y="4352633"/>
            <a:ext cx="927765" cy="194654"/>
          </a:xfrm>
          <a:prstGeom prst="rect">
            <a:avLst/>
          </a:prstGeom>
          <a:solidFill>
            <a:srgbClr val="3B39E4"/>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t>noé</a:t>
            </a:r>
          </a:p>
        </p:txBody>
      </p:sp>
      <p:sp>
        <p:nvSpPr>
          <p:cNvPr id="497" name="Rectangle"/>
          <p:cNvSpPr/>
          <p:nvPr/>
        </p:nvSpPr>
        <p:spPr>
          <a:xfrm>
            <a:off x="2712470" y="4723268"/>
            <a:ext cx="1456566" cy="228005"/>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498" name="David"/>
          <p:cNvSpPr/>
          <p:nvPr/>
        </p:nvSpPr>
        <p:spPr>
          <a:xfrm>
            <a:off x="3918170" y="4126305"/>
            <a:ext cx="421002" cy="215625"/>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David</a:t>
            </a:r>
          </a:p>
        </p:txBody>
      </p:sp>
      <p:sp>
        <p:nvSpPr>
          <p:cNvPr id="499" name="Moises"/>
          <p:cNvSpPr/>
          <p:nvPr/>
        </p:nvSpPr>
        <p:spPr>
          <a:xfrm>
            <a:off x="3218127" y="4126305"/>
            <a:ext cx="445253" cy="215625"/>
          </a:xfrm>
          <a:prstGeom prst="rect">
            <a:avLst/>
          </a:pr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lvl1pPr>
          </a:lstStyle>
          <a:p>
            <a:r>
              <a:t>Moises</a:t>
            </a:r>
          </a:p>
        </p:txBody>
      </p:sp>
      <p:sp>
        <p:nvSpPr>
          <p:cNvPr id="500" name="Abraham"/>
          <p:cNvSpPr/>
          <p:nvPr/>
        </p:nvSpPr>
        <p:spPr>
          <a:xfrm>
            <a:off x="2380098" y="4135470"/>
            <a:ext cx="510826" cy="197296"/>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Abraham</a:t>
            </a:r>
          </a:p>
        </p:txBody>
      </p:sp>
      <p:sp>
        <p:nvSpPr>
          <p:cNvPr id="501" name="redbiblica.org"/>
          <p:cNvSpPr/>
          <p:nvPr/>
        </p:nvSpPr>
        <p:spPr>
          <a:xfrm>
            <a:off x="77766" y="4896604"/>
            <a:ext cx="810457"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defTabSz="219075">
              <a:defRPr sz="700" cap="all" spc="42">
                <a:latin typeface="Founders Grotesk Condensed"/>
                <a:ea typeface="Founders Grotesk Condensed"/>
                <a:cs typeface="Founders Grotesk Condensed"/>
                <a:sym typeface="Founders Grotesk Condensed"/>
              </a:defRPr>
            </a:lvl1pPr>
          </a:lstStyle>
          <a:p>
            <a:r>
              <a:t>redbiblica.org</a:t>
            </a:r>
          </a:p>
        </p:txBody>
      </p:sp>
      <p:sp>
        <p:nvSpPr>
          <p:cNvPr id="502" name="Tribulación"/>
          <p:cNvSpPr/>
          <p:nvPr/>
        </p:nvSpPr>
        <p:spPr>
          <a:xfrm rot="16200000">
            <a:off x="8701733" y="4779735"/>
            <a:ext cx="573338" cy="14201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Tribulación</a:t>
            </a:r>
          </a:p>
        </p:txBody>
      </p:sp>
      <p:sp>
        <p:nvSpPr>
          <p:cNvPr id="503" name="Rectangle"/>
          <p:cNvSpPr/>
          <p:nvPr/>
        </p:nvSpPr>
        <p:spPr>
          <a:xfrm rot="4614">
            <a:off x="5869473" y="377999"/>
            <a:ext cx="128654" cy="211028"/>
          </a:xfrm>
          <a:prstGeom prst="rect">
            <a:avLst/>
          </a:prstGeom>
          <a:solidFill>
            <a:srgbClr val="51C1FD"/>
          </a:solidFill>
          <a:ln w="3175">
            <a:solidFill>
              <a:srgbClr val="A1A99E"/>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504" name="Ezekiel"/>
          <p:cNvSpPr/>
          <p:nvPr/>
        </p:nvSpPr>
        <p:spPr>
          <a:xfrm>
            <a:off x="5902621" y="186304"/>
            <a:ext cx="434737"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cap="all" spc="54">
                <a:latin typeface="Founders Grotesk Condensed"/>
                <a:ea typeface="Founders Grotesk Condensed"/>
                <a:cs typeface="Founders Grotesk Condensed"/>
                <a:sym typeface="Founders Grotesk Condensed"/>
              </a:defRPr>
            </a:lvl1pPr>
          </a:lstStyle>
          <a:p>
            <a:r>
              <a:t>Ezekiel</a:t>
            </a:r>
          </a:p>
        </p:txBody>
      </p:sp>
      <p:sp>
        <p:nvSpPr>
          <p:cNvPr id="505" name="Pacto Adánico…"/>
          <p:cNvSpPr/>
          <p:nvPr/>
        </p:nvSpPr>
        <p:spPr>
          <a:xfrm>
            <a:off x="479016" y="1903113"/>
            <a:ext cx="2036367" cy="2473723"/>
          </a:xfrm>
          <a:custGeom>
            <a:avLst/>
            <a:gdLst/>
            <a:ahLst/>
            <a:cxnLst>
              <a:cxn ang="0">
                <a:pos x="wd2" y="hd2"/>
              </a:cxn>
              <a:cxn ang="5400000">
                <a:pos x="wd2" y="hd2"/>
              </a:cxn>
              <a:cxn ang="10800000">
                <a:pos x="wd2" y="hd2"/>
              </a:cxn>
              <a:cxn ang="16200000">
                <a:pos x="wd2" y="hd2"/>
              </a:cxn>
            </a:cxnLst>
            <a:rect l="0" t="0" r="r" b="b"/>
            <a:pathLst>
              <a:path w="21600" h="21600" extrusionOk="0">
                <a:moveTo>
                  <a:pt x="1141" y="0"/>
                </a:moveTo>
                <a:cubicBezTo>
                  <a:pt x="851" y="0"/>
                  <a:pt x="615" y="194"/>
                  <a:pt x="615" y="433"/>
                </a:cubicBezTo>
                <a:lnTo>
                  <a:pt x="615" y="10635"/>
                </a:lnTo>
                <a:lnTo>
                  <a:pt x="0" y="21600"/>
                </a:lnTo>
                <a:lnTo>
                  <a:pt x="1924" y="18422"/>
                </a:lnTo>
                <a:lnTo>
                  <a:pt x="21074" y="18422"/>
                </a:lnTo>
                <a:cubicBezTo>
                  <a:pt x="21364" y="18422"/>
                  <a:pt x="21600" y="18228"/>
                  <a:pt x="21600" y="17989"/>
                </a:cubicBezTo>
                <a:lnTo>
                  <a:pt x="21600" y="433"/>
                </a:lnTo>
                <a:cubicBezTo>
                  <a:pt x="21600" y="194"/>
                  <a:pt x="21364" y="0"/>
                  <a:pt x="21074" y="0"/>
                </a:cubicBezTo>
                <a:lnTo>
                  <a:pt x="1141" y="0"/>
                </a:lnTo>
                <a:close/>
              </a:path>
            </a:pathLst>
          </a:custGeom>
          <a:solidFill>
            <a:srgbClr val="D7FF8A"/>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solidFill>
                  <a:srgbClr val="000000"/>
                </a:solidFill>
                <a:latin typeface="Founders Grotesk Condensed"/>
                <a:ea typeface="Founders Grotesk Condensed"/>
                <a:cs typeface="Founders Grotesk Condensed"/>
                <a:sym typeface="Founders Grotesk Condensed"/>
              </a:defRPr>
            </a:pPr>
            <a:r>
              <a:t>Pacto Adánico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Satanas condenado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Sufrimiento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Dolores parto</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Condenación</a:t>
            </a:r>
          </a:p>
          <a:p>
            <a:pPr algn="ctr" defTabSz="219075">
              <a:defRPr sz="1600" cap="all" spc="96">
                <a:solidFill>
                  <a:srgbClr val="000000"/>
                </a:solidFill>
                <a:latin typeface="Founders Grotesk Condensed"/>
                <a:ea typeface="Founders Grotesk Condensed"/>
                <a:cs typeface="Founders Grotesk Condensed"/>
                <a:sym typeface="Founders Grotesk Condensed"/>
              </a:defRPr>
            </a:pPr>
            <a:r>
              <a:t>“La simiente”</a:t>
            </a:r>
          </a:p>
        </p:txBody>
      </p:sp>
      <p:sp>
        <p:nvSpPr>
          <p:cNvPr id="506" name="Pacto noahico…"/>
          <p:cNvSpPr/>
          <p:nvPr/>
        </p:nvSpPr>
        <p:spPr>
          <a:xfrm>
            <a:off x="1620459" y="1619517"/>
            <a:ext cx="2036367" cy="2715816"/>
          </a:xfrm>
          <a:custGeom>
            <a:avLst/>
            <a:gdLst/>
            <a:ahLst/>
            <a:cxnLst>
              <a:cxn ang="0">
                <a:pos x="wd2" y="hd2"/>
              </a:cxn>
              <a:cxn ang="5400000">
                <a:pos x="wd2" y="hd2"/>
              </a:cxn>
              <a:cxn ang="10800000">
                <a:pos x="wd2" y="hd2"/>
              </a:cxn>
              <a:cxn ang="16200000">
                <a:pos x="wd2" y="hd2"/>
              </a:cxn>
            </a:cxnLst>
            <a:rect l="0" t="0" r="r" b="b"/>
            <a:pathLst>
              <a:path w="21600" h="21600" extrusionOk="0">
                <a:moveTo>
                  <a:pt x="1663" y="0"/>
                </a:moveTo>
                <a:cubicBezTo>
                  <a:pt x="1373" y="0"/>
                  <a:pt x="1137" y="177"/>
                  <a:pt x="1137" y="395"/>
                </a:cubicBezTo>
                <a:lnTo>
                  <a:pt x="1137" y="7345"/>
                </a:lnTo>
                <a:lnTo>
                  <a:pt x="0" y="21600"/>
                </a:lnTo>
                <a:lnTo>
                  <a:pt x="2799" y="16903"/>
                </a:lnTo>
                <a:lnTo>
                  <a:pt x="21074" y="16903"/>
                </a:lnTo>
                <a:cubicBezTo>
                  <a:pt x="21364" y="16903"/>
                  <a:pt x="21600" y="16726"/>
                  <a:pt x="21600" y="16509"/>
                </a:cubicBezTo>
                <a:lnTo>
                  <a:pt x="21600" y="395"/>
                </a:lnTo>
                <a:cubicBezTo>
                  <a:pt x="21600" y="177"/>
                  <a:pt x="21364" y="0"/>
                  <a:pt x="21074" y="0"/>
                </a:cubicBezTo>
                <a:lnTo>
                  <a:pt x="1663" y="0"/>
                </a:lnTo>
                <a:close/>
              </a:path>
            </a:pathLst>
          </a:custGeom>
          <a:solidFill>
            <a:srgbClr val="3B39E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600" b="1"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Pacto noahico</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No destruir con agua</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Señal: arco iris</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Incondicional</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Eterno</a:t>
            </a:r>
          </a:p>
          <a:p>
            <a:pPr algn="ctr" defTabSz="219075">
              <a:defRPr sz="1600" cap="all" spc="96">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Gobierno humano</a:t>
            </a:r>
          </a:p>
        </p:txBody>
      </p:sp>
      <p:sp>
        <p:nvSpPr>
          <p:cNvPr id="507" name="Rectangle"/>
          <p:cNvSpPr/>
          <p:nvPr/>
        </p:nvSpPr>
        <p:spPr>
          <a:xfrm>
            <a:off x="1742405" y="3511058"/>
            <a:ext cx="7403883" cy="233910"/>
          </a:xfrm>
          <a:prstGeom prst="rect">
            <a:avLst/>
          </a:prstGeom>
          <a:solidFill>
            <a:srgbClr val="3B39E4"/>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508" name="Pacto abrahamico…"/>
          <p:cNvSpPr/>
          <p:nvPr/>
        </p:nvSpPr>
        <p:spPr>
          <a:xfrm>
            <a:off x="2448093" y="1470295"/>
            <a:ext cx="1985170" cy="2660254"/>
          </a:xfrm>
          <a:custGeom>
            <a:avLst/>
            <a:gdLst/>
            <a:ahLst/>
            <a:cxnLst>
              <a:cxn ang="0">
                <a:pos x="wd2" y="hd2"/>
              </a:cxn>
              <a:cxn ang="5400000">
                <a:pos x="wd2" y="hd2"/>
              </a:cxn>
              <a:cxn ang="10800000">
                <a:pos x="wd2" y="hd2"/>
              </a:cxn>
              <a:cxn ang="16200000">
                <a:pos x="wd2" y="hd2"/>
              </a:cxn>
            </a:cxnLst>
            <a:rect l="0" t="0" r="r" b="b"/>
            <a:pathLst>
              <a:path w="21600" h="21600" extrusionOk="0">
                <a:moveTo>
                  <a:pt x="2712" y="0"/>
                </a:moveTo>
                <a:cubicBezTo>
                  <a:pt x="2414" y="0"/>
                  <a:pt x="2172" y="181"/>
                  <a:pt x="2172" y="403"/>
                </a:cubicBezTo>
                <a:lnTo>
                  <a:pt x="2172" y="5623"/>
                </a:lnTo>
                <a:lnTo>
                  <a:pt x="0" y="21600"/>
                </a:lnTo>
                <a:lnTo>
                  <a:pt x="4634" y="16180"/>
                </a:lnTo>
                <a:lnTo>
                  <a:pt x="21065" y="16180"/>
                </a:lnTo>
                <a:cubicBezTo>
                  <a:pt x="21362" y="16180"/>
                  <a:pt x="21600" y="15999"/>
                  <a:pt x="21600" y="15777"/>
                </a:cubicBezTo>
                <a:lnTo>
                  <a:pt x="21600" y="403"/>
                </a:lnTo>
                <a:cubicBezTo>
                  <a:pt x="21600" y="181"/>
                  <a:pt x="21362" y="0"/>
                  <a:pt x="21065" y="0"/>
                </a:cubicBezTo>
                <a:lnTo>
                  <a:pt x="2712" y="0"/>
                </a:lnTo>
                <a:close/>
              </a:path>
            </a:pathLst>
          </a:custGeom>
          <a:solidFill>
            <a:srgbClr val="CBF65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2200" b="1" cap="all" spc="132">
                <a:solidFill>
                  <a:srgbClr val="000000"/>
                </a:solidFill>
                <a:latin typeface="Founders Grotesk Condensed"/>
                <a:ea typeface="Founders Grotesk Condensed"/>
                <a:cs typeface="Founders Grotesk Condensed"/>
                <a:sym typeface="Founders Grotesk Condensed"/>
              </a:defRPr>
            </a:pPr>
            <a:r>
              <a:t>Pacto abrahamico</a:t>
            </a:r>
          </a:p>
          <a:p>
            <a:pPr algn="ctr" defTabSz="219075">
              <a:defRPr sz="2200" cap="all" spc="132">
                <a:solidFill>
                  <a:srgbClr val="000000"/>
                </a:solidFill>
                <a:latin typeface="Founders Grotesk Condensed"/>
                <a:ea typeface="Founders Grotesk Condensed"/>
                <a:cs typeface="Founders Grotesk Condensed"/>
                <a:sym typeface="Founders Grotesk Condensed"/>
              </a:defRPr>
            </a:pPr>
            <a:r>
              <a:t>incondicional</a:t>
            </a:r>
          </a:p>
        </p:txBody>
      </p:sp>
      <p:sp>
        <p:nvSpPr>
          <p:cNvPr id="509" name="Rectangle"/>
          <p:cNvSpPr/>
          <p:nvPr/>
        </p:nvSpPr>
        <p:spPr>
          <a:xfrm>
            <a:off x="2584331" y="3243183"/>
            <a:ext cx="6559895" cy="233909"/>
          </a:xfrm>
          <a:prstGeom prst="rect">
            <a:avLst/>
          </a:prstGeom>
          <a:solidFill>
            <a:srgbClr val="CBF657"/>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510" name="Pacto MOSAICO…"/>
          <p:cNvSpPr/>
          <p:nvPr/>
        </p:nvSpPr>
        <p:spPr>
          <a:xfrm>
            <a:off x="3305521" y="1238900"/>
            <a:ext cx="2185195" cy="2874566"/>
          </a:xfrm>
          <a:custGeom>
            <a:avLst/>
            <a:gdLst/>
            <a:ahLst/>
            <a:cxnLst>
              <a:cxn ang="0">
                <a:pos x="wd2" y="hd2"/>
              </a:cxn>
              <a:cxn ang="5400000">
                <a:pos x="wd2" y="hd2"/>
              </a:cxn>
              <a:cxn ang="10800000">
                <a:pos x="wd2" y="hd2"/>
              </a:cxn>
              <a:cxn ang="16200000">
                <a:pos x="wd2" y="hd2"/>
              </a:cxn>
            </a:cxnLst>
            <a:rect l="0" t="0" r="r" b="b"/>
            <a:pathLst>
              <a:path w="21600" h="21600" extrusionOk="0">
                <a:moveTo>
                  <a:pt x="2381" y="0"/>
                </a:moveTo>
                <a:cubicBezTo>
                  <a:pt x="2111" y="0"/>
                  <a:pt x="1891" y="167"/>
                  <a:pt x="1891" y="373"/>
                </a:cubicBezTo>
                <a:lnTo>
                  <a:pt x="1891" y="4613"/>
                </a:lnTo>
                <a:lnTo>
                  <a:pt x="0" y="21600"/>
                </a:lnTo>
                <a:lnTo>
                  <a:pt x="3852" y="14514"/>
                </a:lnTo>
                <a:lnTo>
                  <a:pt x="21110" y="14514"/>
                </a:lnTo>
                <a:cubicBezTo>
                  <a:pt x="21380" y="14514"/>
                  <a:pt x="21600" y="14347"/>
                  <a:pt x="21600" y="14142"/>
                </a:cubicBezTo>
                <a:lnTo>
                  <a:pt x="21600" y="373"/>
                </a:lnTo>
                <a:cubicBezTo>
                  <a:pt x="21600" y="167"/>
                  <a:pt x="21380" y="0"/>
                  <a:pt x="21110" y="0"/>
                </a:cubicBezTo>
                <a:lnTo>
                  <a:pt x="2381" y="0"/>
                </a:lnTo>
                <a:close/>
              </a:path>
            </a:pathLst>
          </a:cu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2000" b="1"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Pacto MOSAICO</a:t>
            </a:r>
          </a:p>
          <a:p>
            <a:pPr algn="ctr" defTabSz="219075">
              <a:defRPr sz="2000" cap="all" spc="120">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condicional</a:t>
            </a:r>
          </a:p>
        </p:txBody>
      </p:sp>
      <p:sp>
        <p:nvSpPr>
          <p:cNvPr id="511" name="Rectangle"/>
          <p:cNvSpPr/>
          <p:nvPr/>
        </p:nvSpPr>
        <p:spPr>
          <a:xfrm>
            <a:off x="3483903" y="2993792"/>
            <a:ext cx="4723640" cy="233909"/>
          </a:xfrm>
          <a:prstGeom prst="rect">
            <a:avLst/>
          </a:prstGeom>
          <a:solidFill>
            <a:srgbClr val="51C1FD"/>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512" name="Pacto davidico…"/>
          <p:cNvSpPr/>
          <p:nvPr/>
        </p:nvSpPr>
        <p:spPr>
          <a:xfrm>
            <a:off x="4049264" y="1111860"/>
            <a:ext cx="2344738" cy="2999582"/>
          </a:xfrm>
          <a:custGeom>
            <a:avLst/>
            <a:gdLst/>
            <a:ahLst/>
            <a:cxnLst>
              <a:cxn ang="0">
                <a:pos x="wd2" y="hd2"/>
              </a:cxn>
              <a:cxn ang="5400000">
                <a:pos x="wd2" y="hd2"/>
              </a:cxn>
              <a:cxn ang="10800000">
                <a:pos x="wd2" y="hd2"/>
              </a:cxn>
              <a:cxn ang="16200000">
                <a:pos x="wd2" y="hd2"/>
              </a:cxn>
            </a:cxnLst>
            <a:rect l="0" t="0" r="r" b="b"/>
            <a:pathLst>
              <a:path w="21600" h="21600" extrusionOk="0">
                <a:moveTo>
                  <a:pt x="3550" y="0"/>
                </a:moveTo>
                <a:cubicBezTo>
                  <a:pt x="3298" y="0"/>
                  <a:pt x="3093" y="160"/>
                  <a:pt x="3093" y="357"/>
                </a:cubicBezTo>
                <a:lnTo>
                  <a:pt x="3093" y="3484"/>
                </a:lnTo>
                <a:lnTo>
                  <a:pt x="0" y="21600"/>
                </a:lnTo>
                <a:lnTo>
                  <a:pt x="5641" y="13346"/>
                </a:lnTo>
                <a:lnTo>
                  <a:pt x="21143" y="13346"/>
                </a:lnTo>
                <a:cubicBezTo>
                  <a:pt x="21395" y="13346"/>
                  <a:pt x="21600" y="13186"/>
                  <a:pt x="21600" y="12989"/>
                </a:cubicBezTo>
                <a:lnTo>
                  <a:pt x="21600" y="357"/>
                </a:lnTo>
                <a:cubicBezTo>
                  <a:pt x="21600" y="160"/>
                  <a:pt x="21395" y="0"/>
                  <a:pt x="21143" y="0"/>
                </a:cubicBezTo>
                <a:lnTo>
                  <a:pt x="3550" y="0"/>
                </a:lnTo>
                <a:close/>
              </a:path>
            </a:pathLst>
          </a:custGeom>
          <a:solidFill>
            <a:srgbClr val="8BF3D4"/>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800" b="1" cap="all" spc="108">
                <a:effectLst>
                  <a:outerShdw blurRad="63500" dist="25400" dir="1800000" rotWithShape="0">
                    <a:srgbClr val="000000"/>
                  </a:outerShdw>
                </a:effectLst>
                <a:latin typeface="Founders Grotesk Condensed"/>
                <a:ea typeface="Founders Grotesk Condensed"/>
                <a:cs typeface="Founders Grotesk Condensed"/>
                <a:sym typeface="Founders Grotesk Condensed"/>
              </a:defRPr>
            </a:pPr>
            <a:r>
              <a:t>Pacto davidico</a:t>
            </a:r>
          </a:p>
          <a:p>
            <a:pPr algn="ctr" defTabSz="219075">
              <a:defRPr sz="1800" cap="all" spc="108">
                <a:effectLst>
                  <a:outerShdw blurRad="63500" dist="25400" dir="1800000" rotWithShape="0">
                    <a:srgbClr val="000000"/>
                  </a:outerShdw>
                </a:effectLst>
                <a:latin typeface="Founders Grotesk Condensed"/>
                <a:ea typeface="Founders Grotesk Condensed"/>
                <a:cs typeface="Founders Grotesk Condensed"/>
                <a:sym typeface="Founders Grotesk Condensed"/>
              </a:defRPr>
            </a:pPr>
            <a:r>
              <a:t>INcondicional</a:t>
            </a:r>
          </a:p>
        </p:txBody>
      </p:sp>
      <p:sp>
        <p:nvSpPr>
          <p:cNvPr id="513" name="Rectangle"/>
          <p:cNvSpPr/>
          <p:nvPr/>
        </p:nvSpPr>
        <p:spPr>
          <a:xfrm>
            <a:off x="4388023" y="2743453"/>
            <a:ext cx="4801541" cy="233910"/>
          </a:xfrm>
          <a:prstGeom prst="rect">
            <a:avLst/>
          </a:prstGeom>
          <a:solidFill>
            <a:srgbClr val="5EF7D2"/>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514" name="Nuevo Pacto…"/>
          <p:cNvSpPr/>
          <p:nvPr/>
        </p:nvSpPr>
        <p:spPr>
          <a:xfrm>
            <a:off x="6167694" y="957411"/>
            <a:ext cx="2478883" cy="3124995"/>
          </a:xfrm>
          <a:custGeom>
            <a:avLst/>
            <a:gdLst/>
            <a:ahLst/>
            <a:cxnLst>
              <a:cxn ang="0">
                <a:pos x="wd2" y="hd2"/>
              </a:cxn>
              <a:cxn ang="5400000">
                <a:pos x="wd2" y="hd2"/>
              </a:cxn>
              <a:cxn ang="10800000">
                <a:pos x="wd2" y="hd2"/>
              </a:cxn>
              <a:cxn ang="16200000">
                <a:pos x="wd2" y="hd2"/>
              </a:cxn>
            </a:cxnLst>
            <a:rect l="0" t="0" r="r" b="b"/>
            <a:pathLst>
              <a:path w="21600" h="21600" extrusionOk="0">
                <a:moveTo>
                  <a:pt x="5941" y="0"/>
                </a:moveTo>
                <a:cubicBezTo>
                  <a:pt x="5703" y="0"/>
                  <a:pt x="5509" y="154"/>
                  <a:pt x="5509" y="343"/>
                </a:cubicBezTo>
                <a:lnTo>
                  <a:pt x="5509" y="9821"/>
                </a:lnTo>
                <a:lnTo>
                  <a:pt x="0" y="21600"/>
                </a:lnTo>
                <a:lnTo>
                  <a:pt x="7221" y="12248"/>
                </a:lnTo>
                <a:lnTo>
                  <a:pt x="21168" y="12248"/>
                </a:lnTo>
                <a:cubicBezTo>
                  <a:pt x="21406" y="12248"/>
                  <a:pt x="21600" y="12094"/>
                  <a:pt x="21600" y="11906"/>
                </a:cubicBezTo>
                <a:lnTo>
                  <a:pt x="21600" y="343"/>
                </a:lnTo>
                <a:cubicBezTo>
                  <a:pt x="21600" y="154"/>
                  <a:pt x="21406" y="0"/>
                  <a:pt x="21168" y="0"/>
                </a:cubicBezTo>
                <a:lnTo>
                  <a:pt x="5941" y="0"/>
                </a:lnTo>
                <a:close/>
              </a:path>
            </a:pathLst>
          </a:custGeom>
          <a:solidFill>
            <a:srgbClr val="FF867B"/>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p>
            <a:pPr algn="ctr" defTabSz="219075">
              <a:defRPr sz="1800" b="1" cap="all" spc="108">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Nuevo Pacto</a:t>
            </a:r>
          </a:p>
          <a:p>
            <a:pPr algn="ctr" defTabSz="219075">
              <a:defRPr sz="1800" cap="all" spc="108">
                <a:effectLst>
                  <a:outerShdw blurRad="25400" dist="25400" dir="1800000" rotWithShape="0">
                    <a:srgbClr val="000000"/>
                  </a:outerShdw>
                </a:effectLst>
                <a:latin typeface="Founders Grotesk Condensed"/>
                <a:ea typeface="Founders Grotesk Condensed"/>
                <a:cs typeface="Founders Grotesk Condensed"/>
                <a:sym typeface="Founders Grotesk Condensed"/>
              </a:defRPr>
            </a:pPr>
            <a:r>
              <a:t>INcondicional</a:t>
            </a:r>
          </a:p>
        </p:txBody>
      </p:sp>
      <p:sp>
        <p:nvSpPr>
          <p:cNvPr id="515" name="Rectangle"/>
          <p:cNvSpPr/>
          <p:nvPr/>
        </p:nvSpPr>
        <p:spPr>
          <a:xfrm>
            <a:off x="8285759" y="2494668"/>
            <a:ext cx="1216677" cy="233909"/>
          </a:xfrm>
          <a:prstGeom prst="rect">
            <a:avLst/>
          </a:prstGeom>
          <a:solidFill>
            <a:srgbClr val="FF867B"/>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pic>
        <p:nvPicPr>
          <p:cNvPr id="516" name="cross.jpeg" descr="cross.jpeg"/>
          <p:cNvPicPr>
            <a:picLocks noChangeAspect="1"/>
          </p:cNvPicPr>
          <p:nvPr/>
        </p:nvPicPr>
        <p:blipFill>
          <a:blip r:embed="rId2"/>
          <a:srcRect l="19861" t="6050" r="21203" b="2709"/>
          <a:stretch>
            <a:fillRect/>
          </a:stretch>
        </p:blipFill>
        <p:spPr>
          <a:xfrm>
            <a:off x="7927983" y="2836458"/>
            <a:ext cx="594526" cy="920418"/>
          </a:xfrm>
          <a:custGeom>
            <a:avLst/>
            <a:gdLst/>
            <a:ahLst/>
            <a:cxnLst>
              <a:cxn ang="0">
                <a:pos x="wd2" y="hd2"/>
              </a:cxn>
              <a:cxn ang="5400000">
                <a:pos x="wd2" y="hd2"/>
              </a:cxn>
              <a:cxn ang="10800000">
                <a:pos x="wd2" y="hd2"/>
              </a:cxn>
              <a:cxn ang="16200000">
                <a:pos x="wd2" y="hd2"/>
              </a:cxn>
            </a:cxnLst>
            <a:rect l="0" t="0" r="r" b="b"/>
            <a:pathLst>
              <a:path w="21425" h="21592" extrusionOk="0">
                <a:moveTo>
                  <a:pt x="11771" y="1"/>
                </a:moveTo>
                <a:cubicBezTo>
                  <a:pt x="11408" y="-1"/>
                  <a:pt x="10945" y="1"/>
                  <a:pt x="10355" y="10"/>
                </a:cubicBezTo>
                <a:lnTo>
                  <a:pt x="7838" y="57"/>
                </a:lnTo>
                <a:cubicBezTo>
                  <a:pt x="7832" y="72"/>
                  <a:pt x="7815" y="233"/>
                  <a:pt x="7809" y="262"/>
                </a:cubicBezTo>
                <a:lnTo>
                  <a:pt x="7709" y="2096"/>
                </a:lnTo>
                <a:lnTo>
                  <a:pt x="7580" y="4135"/>
                </a:lnTo>
                <a:lnTo>
                  <a:pt x="3790" y="4172"/>
                </a:lnTo>
                <a:lnTo>
                  <a:pt x="0" y="4219"/>
                </a:lnTo>
                <a:lnTo>
                  <a:pt x="0" y="5820"/>
                </a:lnTo>
                <a:cubicBezTo>
                  <a:pt x="1" y="7254"/>
                  <a:pt x="65" y="7468"/>
                  <a:pt x="558" y="7868"/>
                </a:cubicBezTo>
                <a:cubicBezTo>
                  <a:pt x="1107" y="8315"/>
                  <a:pt x="1118" y="8318"/>
                  <a:pt x="3776" y="8297"/>
                </a:cubicBezTo>
                <a:cubicBezTo>
                  <a:pt x="5241" y="8285"/>
                  <a:pt x="6715" y="8350"/>
                  <a:pt x="7065" y="8436"/>
                </a:cubicBezTo>
                <a:lnTo>
                  <a:pt x="7709" y="8594"/>
                </a:lnTo>
                <a:lnTo>
                  <a:pt x="7709" y="14478"/>
                </a:lnTo>
                <a:cubicBezTo>
                  <a:pt x="7709" y="14776"/>
                  <a:pt x="7708" y="14905"/>
                  <a:pt x="7709" y="15177"/>
                </a:cubicBezTo>
                <a:cubicBezTo>
                  <a:pt x="7757" y="17681"/>
                  <a:pt x="7794" y="18942"/>
                  <a:pt x="7852" y="19813"/>
                </a:cubicBezTo>
                <a:cubicBezTo>
                  <a:pt x="8003" y="20992"/>
                  <a:pt x="8309" y="21275"/>
                  <a:pt x="8982" y="21452"/>
                </a:cubicBezTo>
                <a:cubicBezTo>
                  <a:pt x="9273" y="21528"/>
                  <a:pt x="10450" y="21586"/>
                  <a:pt x="11599" y="21591"/>
                </a:cubicBezTo>
                <a:cubicBezTo>
                  <a:pt x="13193" y="21599"/>
                  <a:pt x="13785" y="21547"/>
                  <a:pt x="14073" y="21359"/>
                </a:cubicBezTo>
                <a:cubicBezTo>
                  <a:pt x="14405" y="21143"/>
                  <a:pt x="14445" y="20332"/>
                  <a:pt x="14445" y="14860"/>
                </a:cubicBezTo>
                <a:cubicBezTo>
                  <a:pt x="14445" y="10031"/>
                  <a:pt x="14513" y="8586"/>
                  <a:pt x="14745" y="8492"/>
                </a:cubicBezTo>
                <a:cubicBezTo>
                  <a:pt x="14911" y="8425"/>
                  <a:pt x="16415" y="8349"/>
                  <a:pt x="18092" y="8315"/>
                </a:cubicBezTo>
                <a:cubicBezTo>
                  <a:pt x="21600" y="8243"/>
                  <a:pt x="21419" y="8339"/>
                  <a:pt x="21425" y="6546"/>
                </a:cubicBezTo>
                <a:cubicBezTo>
                  <a:pt x="21428" y="5370"/>
                  <a:pt x="21100" y="4606"/>
                  <a:pt x="20509" y="4423"/>
                </a:cubicBezTo>
                <a:cubicBezTo>
                  <a:pt x="20287" y="4355"/>
                  <a:pt x="18857" y="4265"/>
                  <a:pt x="17334" y="4219"/>
                </a:cubicBezTo>
                <a:lnTo>
                  <a:pt x="14560" y="4135"/>
                </a:lnTo>
                <a:lnTo>
                  <a:pt x="14445" y="2431"/>
                </a:lnTo>
                <a:cubicBezTo>
                  <a:pt x="14328" y="771"/>
                  <a:pt x="14307" y="725"/>
                  <a:pt x="13601" y="355"/>
                </a:cubicBezTo>
                <a:cubicBezTo>
                  <a:pt x="13095" y="90"/>
                  <a:pt x="12859" y="8"/>
                  <a:pt x="11771" y="1"/>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14"/>
                                        </p:tgtEl>
                                        <p:attrNameLst>
                                          <p:attrName>style.visibility</p:attrName>
                                        </p:attrNameLst>
                                      </p:cBhvr>
                                      <p:to>
                                        <p:strVal val="visible"/>
                                      </p:to>
                                    </p:set>
                                    <p:animEffect transition="in" filter="wipe(left)">
                                      <p:cBhvr>
                                        <p:cTn id="7" dur="1000"/>
                                        <p:tgtEl>
                                          <p:spTgt spid="514"/>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491"/>
                                        </p:tgtEl>
                                        <p:attrNameLst>
                                          <p:attrName>style.visibility</p:attrName>
                                        </p:attrNameLst>
                                      </p:cBhvr>
                                      <p:to>
                                        <p:strVal val="visible"/>
                                      </p:to>
                                    </p:set>
                                    <p:animEffect transition="in" filter="wipe(left)">
                                      <p:cBhvr>
                                        <p:cTn id="11" dur="1000"/>
                                        <p:tgtEl>
                                          <p:spTgt spid="491"/>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515"/>
                                        </p:tgtEl>
                                        <p:attrNameLst>
                                          <p:attrName>style.visibility</p:attrName>
                                        </p:attrNameLst>
                                      </p:cBhvr>
                                      <p:to>
                                        <p:strVal val="visible"/>
                                      </p:to>
                                    </p:set>
                                    <p:animEffect transition="in" filter="wipe(left)">
                                      <p:cBhvr>
                                        <p:cTn id="15" dur="1000"/>
                                        <p:tgtEl>
                                          <p:spTgt spid="5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4" nodeType="clickEffect">
                                  <p:stCondLst>
                                    <p:cond delay="0"/>
                                  </p:stCondLst>
                                  <p:iterate>
                                    <p:tmAbs val="0"/>
                                  </p:iterate>
                                  <p:childTnLst>
                                    <p:set>
                                      <p:cBhvr>
                                        <p:cTn id="19" fill="hold"/>
                                        <p:tgtEl>
                                          <p:spTgt spid="452"/>
                                        </p:tgtEl>
                                        <p:attrNameLst>
                                          <p:attrName>style.visibility</p:attrName>
                                        </p:attrNameLst>
                                      </p:cBhvr>
                                      <p:to>
                                        <p:strVal val="visible"/>
                                      </p:to>
                                    </p:set>
                                    <p:animEffect transition="in" filter="wipe(left)">
                                      <p:cBhvr>
                                        <p:cTn id="20" dur="10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4" animBg="1" advAuto="0"/>
      <p:bldP spid="491" grpId="2" animBg="1" advAuto="0"/>
      <p:bldP spid="514" grpId="1" animBg="1" advAuto="0"/>
      <p:bldP spid="515" grpId="3"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p:cNvSpPr/>
          <p:nvPr/>
        </p:nvSpPr>
        <p:spPr>
          <a:xfrm>
            <a:off x="-9675" y="7549"/>
            <a:ext cx="9163350" cy="5128402"/>
          </a:xfrm>
          <a:prstGeom prst="rect">
            <a:avLst/>
          </a:prstGeom>
          <a:solidFill>
            <a:srgbClr val="FFFFFF"/>
          </a:solidFill>
          <a:ln w="12700">
            <a:solidFill>
              <a:srgbClr val="969913"/>
            </a:solidFill>
          </a:ln>
        </p:spPr>
        <p:txBody>
          <a:bodyPr lIns="0" tIns="0" rIns="0" bIns="0"/>
          <a:lstStyle/>
          <a:p>
            <a:pPr defTabSz="685800">
              <a:defRPr sz="1200">
                <a:solidFill>
                  <a:srgbClr val="001B52"/>
                </a:solidFill>
                <a:latin typeface="Franklin Gothic Medium"/>
                <a:ea typeface="Franklin Gothic Medium"/>
                <a:cs typeface="Franklin Gothic Medium"/>
                <a:sym typeface="Franklin Gothic Medium"/>
              </a:defRPr>
            </a:pPr>
            <a:endParaRPr/>
          </a:p>
        </p:txBody>
      </p:sp>
      <p:grpSp>
        <p:nvGrpSpPr>
          <p:cNvPr id="521" name="Group"/>
          <p:cNvGrpSpPr/>
          <p:nvPr/>
        </p:nvGrpSpPr>
        <p:grpSpPr>
          <a:xfrm>
            <a:off x="6926170" y="4128002"/>
            <a:ext cx="1259984" cy="472110"/>
            <a:chOff x="0" y="0"/>
            <a:chExt cx="1259982" cy="472108"/>
          </a:xfrm>
        </p:grpSpPr>
        <p:sp>
          <p:nvSpPr>
            <p:cNvPr id="519" name="Rectangle 6"/>
            <p:cNvSpPr/>
            <p:nvPr/>
          </p:nvSpPr>
          <p:spPr>
            <a:xfrm>
              <a:off x="0" y="0"/>
              <a:ext cx="125998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20" name="TextBox 20"/>
            <p:cNvSpPr txBox="1"/>
            <p:nvPr/>
          </p:nvSpPr>
          <p:spPr>
            <a:xfrm>
              <a:off x="5033" y="111276"/>
              <a:ext cx="1249776" cy="2495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t>La Iglesia</a:t>
              </a:r>
            </a:p>
          </p:txBody>
        </p:sp>
      </p:grpSp>
      <p:sp>
        <p:nvSpPr>
          <p:cNvPr id="522" name="Rectangle 29"/>
          <p:cNvSpPr/>
          <p:nvPr/>
        </p:nvSpPr>
        <p:spPr>
          <a:xfrm>
            <a:off x="4403178" y="1120814"/>
            <a:ext cx="901367" cy="302532"/>
          </a:xfrm>
          <a:prstGeom prst="rect">
            <a:avLst/>
          </a:prstGeom>
          <a:solidFill>
            <a:srgbClr val="DDDDDD"/>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sp>
        <p:nvSpPr>
          <p:cNvPr id="523" name="Rectangle 32"/>
          <p:cNvSpPr/>
          <p:nvPr/>
        </p:nvSpPr>
        <p:spPr>
          <a:xfrm>
            <a:off x="4386440" y="3603775"/>
            <a:ext cx="807224" cy="313849"/>
          </a:xfrm>
          <a:prstGeom prst="rect">
            <a:avLst/>
          </a:prstGeom>
          <a:solidFill>
            <a:srgbClr val="D9D9D9"/>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grpSp>
        <p:nvGrpSpPr>
          <p:cNvPr id="526" name="Group"/>
          <p:cNvGrpSpPr/>
          <p:nvPr/>
        </p:nvGrpSpPr>
        <p:grpSpPr>
          <a:xfrm>
            <a:off x="1764195" y="2798432"/>
            <a:ext cx="1482589" cy="1118559"/>
            <a:chOff x="0" y="0"/>
            <a:chExt cx="1482587" cy="1118557"/>
          </a:xfrm>
        </p:grpSpPr>
        <p:sp>
          <p:nvSpPr>
            <p:cNvPr id="524" name="Rectangle 31"/>
            <p:cNvSpPr/>
            <p:nvPr/>
          </p:nvSpPr>
          <p:spPr>
            <a:xfrm>
              <a:off x="0" y="0"/>
              <a:ext cx="306457" cy="1118557"/>
            </a:xfrm>
            <a:prstGeom prst="rect">
              <a:avLst/>
            </a:prstGeom>
            <a:solidFill>
              <a:srgbClr val="D9D9D9"/>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25" name="Rectangle 32"/>
            <p:cNvSpPr/>
            <p:nvPr/>
          </p:nvSpPr>
          <p:spPr>
            <a:xfrm>
              <a:off x="0" y="804502"/>
              <a:ext cx="1482588" cy="314056"/>
            </a:xfrm>
            <a:prstGeom prst="rect">
              <a:avLst/>
            </a:prstGeom>
            <a:solidFill>
              <a:srgbClr val="D9D9D9"/>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grpSp>
      <p:sp>
        <p:nvSpPr>
          <p:cNvPr id="527" name="Rectangle 36"/>
          <p:cNvSpPr/>
          <p:nvPr/>
        </p:nvSpPr>
        <p:spPr>
          <a:xfrm>
            <a:off x="4364942" y="2446030"/>
            <a:ext cx="850220" cy="302532"/>
          </a:xfrm>
          <a:prstGeom prst="rect">
            <a:avLst/>
          </a:prstGeom>
          <a:solidFill>
            <a:srgbClr val="D9D9D9"/>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grpSp>
        <p:nvGrpSpPr>
          <p:cNvPr id="530" name="Group"/>
          <p:cNvGrpSpPr/>
          <p:nvPr/>
        </p:nvGrpSpPr>
        <p:grpSpPr>
          <a:xfrm>
            <a:off x="5696785" y="2238607"/>
            <a:ext cx="1577702" cy="2418828"/>
            <a:chOff x="0" y="0"/>
            <a:chExt cx="1577700" cy="2418826"/>
          </a:xfrm>
        </p:grpSpPr>
        <p:sp>
          <p:nvSpPr>
            <p:cNvPr id="528" name="Rectangle 32"/>
            <p:cNvSpPr/>
            <p:nvPr/>
          </p:nvSpPr>
          <p:spPr>
            <a:xfrm>
              <a:off x="0" y="0"/>
              <a:ext cx="1338368" cy="311959"/>
            </a:xfrm>
            <a:prstGeom prst="rect">
              <a:avLst/>
            </a:prstGeom>
            <a:solidFill>
              <a:srgbClr val="DDDDDD"/>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29" name="Down Arrow 33"/>
            <p:cNvSpPr/>
            <p:nvPr/>
          </p:nvSpPr>
          <p:spPr>
            <a:xfrm>
              <a:off x="830463" y="0"/>
              <a:ext cx="747238" cy="2418827"/>
            </a:xfrm>
            <a:custGeom>
              <a:avLst/>
              <a:gdLst/>
              <a:ahLst/>
              <a:cxnLst>
                <a:cxn ang="0">
                  <a:pos x="wd2" y="hd2"/>
                </a:cxn>
                <a:cxn ang="5400000">
                  <a:pos x="wd2" y="hd2"/>
                </a:cxn>
                <a:cxn ang="10800000">
                  <a:pos x="wd2" y="hd2"/>
                </a:cxn>
                <a:cxn ang="16200000">
                  <a:pos x="wd2" y="hd2"/>
                </a:cxn>
              </a:cxnLst>
              <a:rect l="0" t="0" r="r" b="b"/>
              <a:pathLst>
                <a:path w="21600" h="21600" extrusionOk="0">
                  <a:moveTo>
                    <a:pt x="0" y="16133"/>
                  </a:moveTo>
                  <a:lnTo>
                    <a:pt x="5400" y="16133"/>
                  </a:lnTo>
                  <a:lnTo>
                    <a:pt x="5400" y="0"/>
                  </a:lnTo>
                  <a:lnTo>
                    <a:pt x="16200" y="0"/>
                  </a:lnTo>
                  <a:lnTo>
                    <a:pt x="16200" y="16133"/>
                  </a:lnTo>
                  <a:lnTo>
                    <a:pt x="21600" y="16133"/>
                  </a:lnTo>
                  <a:lnTo>
                    <a:pt x="10800" y="21600"/>
                  </a:lnTo>
                  <a:close/>
                </a:path>
              </a:pathLst>
            </a:custGeom>
            <a:solidFill>
              <a:srgbClr val="DDDDDD"/>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grpSp>
      <p:grpSp>
        <p:nvGrpSpPr>
          <p:cNvPr id="533" name="Group"/>
          <p:cNvGrpSpPr/>
          <p:nvPr/>
        </p:nvGrpSpPr>
        <p:grpSpPr>
          <a:xfrm>
            <a:off x="1764195" y="1101586"/>
            <a:ext cx="2061894" cy="1242897"/>
            <a:chOff x="0" y="0"/>
            <a:chExt cx="2061893" cy="1242896"/>
          </a:xfrm>
        </p:grpSpPr>
        <p:sp>
          <p:nvSpPr>
            <p:cNvPr id="531" name="Rectangle 30"/>
            <p:cNvSpPr/>
            <p:nvPr/>
          </p:nvSpPr>
          <p:spPr>
            <a:xfrm>
              <a:off x="0" y="0"/>
              <a:ext cx="306457" cy="1242897"/>
            </a:xfrm>
            <a:prstGeom prst="rect">
              <a:avLst/>
            </a:prstGeom>
            <a:solidFill>
              <a:srgbClr val="D9D9D9"/>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32" name="Rectangle 29"/>
            <p:cNvSpPr/>
            <p:nvPr/>
          </p:nvSpPr>
          <p:spPr>
            <a:xfrm>
              <a:off x="305981" y="0"/>
              <a:ext cx="1755913" cy="302531"/>
            </a:xfrm>
            <a:prstGeom prst="rect">
              <a:avLst/>
            </a:prstGeom>
            <a:solidFill>
              <a:srgbClr val="D9D9D9"/>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grpSp>
      <p:sp>
        <p:nvSpPr>
          <p:cNvPr id="534" name="Rectangle 28"/>
          <p:cNvSpPr/>
          <p:nvPr/>
        </p:nvSpPr>
        <p:spPr>
          <a:xfrm>
            <a:off x="2600738" y="2426804"/>
            <a:ext cx="612916" cy="302531"/>
          </a:xfrm>
          <a:prstGeom prst="rect">
            <a:avLst/>
          </a:prstGeom>
          <a:solidFill>
            <a:srgbClr val="D9D9D9"/>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sp>
        <p:nvSpPr>
          <p:cNvPr id="535" name="TextBox 15"/>
          <p:cNvSpPr txBox="1"/>
          <p:nvPr/>
        </p:nvSpPr>
        <p:spPr>
          <a:xfrm>
            <a:off x="1183383" y="2325528"/>
            <a:ext cx="1409674" cy="427356"/>
          </a:xfrm>
          <a:prstGeom prst="rect">
            <a:avLst/>
          </a:prstGeom>
          <a:solidFill>
            <a:srgbClr val="FFFB00"/>
          </a:solidFill>
          <a:ln w="3175">
            <a:solidFill>
              <a:srgbClr val="77933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algn="ctr" defTabSz="342900">
              <a:defRPr sz="1200" b="1">
                <a:solidFill>
                  <a:srgbClr val="000000"/>
                </a:solidFill>
                <a:latin typeface="Calibri"/>
                <a:ea typeface="Calibri"/>
                <a:cs typeface="Calibri"/>
                <a:sym typeface="Calibri"/>
              </a:defRPr>
            </a:pPr>
            <a:r>
              <a:t>Pacto Abrahámico</a:t>
            </a:r>
          </a:p>
          <a:p>
            <a:pPr algn="ctr" defTabSz="342900">
              <a:defRPr sz="1200">
                <a:solidFill>
                  <a:srgbClr val="000000"/>
                </a:solidFill>
                <a:latin typeface="Calibri"/>
                <a:ea typeface="Calibri"/>
                <a:cs typeface="Calibri"/>
                <a:sym typeface="Calibri"/>
              </a:defRPr>
            </a:pPr>
            <a:r>
              <a:t>Gen 12:1-3</a:t>
            </a:r>
          </a:p>
        </p:txBody>
      </p:sp>
      <p:grpSp>
        <p:nvGrpSpPr>
          <p:cNvPr id="538" name="Group"/>
          <p:cNvGrpSpPr/>
          <p:nvPr/>
        </p:nvGrpSpPr>
        <p:grpSpPr>
          <a:xfrm>
            <a:off x="2875851" y="857305"/>
            <a:ext cx="1524004" cy="739380"/>
            <a:chOff x="0" y="0"/>
            <a:chExt cx="1524003" cy="739378"/>
          </a:xfrm>
        </p:grpSpPr>
        <p:sp>
          <p:nvSpPr>
            <p:cNvPr id="536" name="Rectangle 9"/>
            <p:cNvSpPr/>
            <p:nvPr/>
          </p:nvSpPr>
          <p:spPr>
            <a:xfrm>
              <a:off x="0" y="0"/>
              <a:ext cx="1524004" cy="739379"/>
            </a:xfrm>
            <a:prstGeom prst="rect">
              <a:avLst/>
            </a:prstGeom>
            <a:solidFill>
              <a:srgbClr val="A1A99E"/>
            </a:solidFill>
            <a:ln w="3175" cap="flat">
              <a:noFill/>
              <a:miter lim="400000"/>
            </a:ln>
            <a:effectLst/>
          </p:spPr>
          <p:txBody>
            <a:bodyPr wrap="square" lIns="0" tIns="0" rIns="0" bIns="0"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537" name="TextBox 16"/>
            <p:cNvSpPr txBox="1"/>
            <p:nvPr/>
          </p:nvSpPr>
          <p:spPr>
            <a:xfrm>
              <a:off x="184240" y="21074"/>
              <a:ext cx="1155523" cy="601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p>
              <a:pPr algn="ctr" defTabSz="342900">
                <a:defRPr sz="1200" b="1">
                  <a:solidFill>
                    <a:srgbClr val="000000"/>
                  </a:solidFill>
                  <a:latin typeface="Calibri"/>
                  <a:ea typeface="Calibri"/>
                  <a:cs typeface="Calibri"/>
                  <a:sym typeface="Calibri"/>
                </a:defRPr>
              </a:pPr>
              <a:r>
                <a:t>Pacto Imobiliario</a:t>
              </a:r>
            </a:p>
            <a:p>
              <a:pPr algn="ctr" defTabSz="342900">
                <a:defRPr sz="1200">
                  <a:solidFill>
                    <a:srgbClr val="000000"/>
                  </a:solidFill>
                  <a:latin typeface="Calibri"/>
                  <a:ea typeface="Calibri"/>
                  <a:cs typeface="Calibri"/>
                  <a:sym typeface="Calibri"/>
                </a:defRPr>
              </a:pPr>
              <a:r>
                <a:t>“</a:t>
              </a:r>
              <a:r>
                <a:rPr i="1"/>
                <a:t>Tierra</a:t>
              </a:r>
              <a:r>
                <a:t>” </a:t>
              </a:r>
              <a:br/>
              <a:r>
                <a:t>Deut .29-30</a:t>
              </a:r>
            </a:p>
          </p:txBody>
        </p:sp>
      </p:grpSp>
      <p:grpSp>
        <p:nvGrpSpPr>
          <p:cNvPr id="541" name="Group"/>
          <p:cNvGrpSpPr/>
          <p:nvPr/>
        </p:nvGrpSpPr>
        <p:grpSpPr>
          <a:xfrm>
            <a:off x="2875851" y="2235953"/>
            <a:ext cx="1524004" cy="708908"/>
            <a:chOff x="0" y="0"/>
            <a:chExt cx="1524003" cy="708906"/>
          </a:xfrm>
        </p:grpSpPr>
        <p:sp>
          <p:nvSpPr>
            <p:cNvPr id="539" name="Rectangle 10"/>
            <p:cNvSpPr/>
            <p:nvPr/>
          </p:nvSpPr>
          <p:spPr>
            <a:xfrm>
              <a:off x="0" y="21450"/>
              <a:ext cx="1524004" cy="687457"/>
            </a:xfrm>
            <a:prstGeom prst="rect">
              <a:avLst/>
            </a:prstGeom>
            <a:solidFill>
              <a:srgbClr val="5EF7D2"/>
            </a:solidFill>
            <a:ln w="3175" cap="flat">
              <a:noFill/>
              <a:miter lim="400000"/>
            </a:ln>
            <a:effectLst/>
          </p:spPr>
          <p:txBody>
            <a:bodyPr wrap="square" lIns="0" tIns="0" rIns="0" bIns="0" numCol="1" anchor="ctr">
              <a:noAutofit/>
            </a:bodyP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540" name="TextBox 17"/>
            <p:cNvSpPr txBox="1"/>
            <p:nvPr/>
          </p:nvSpPr>
          <p:spPr>
            <a:xfrm>
              <a:off x="26652" y="0"/>
              <a:ext cx="1470699" cy="6019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spAutoFit/>
            </a:bodyPr>
            <a:lstStyle/>
            <a:p>
              <a:pPr algn="ctr" defTabSz="342900">
                <a:defRPr sz="1200" b="1">
                  <a:solidFill>
                    <a:srgbClr val="000000"/>
                  </a:solidFill>
                  <a:latin typeface="Calibri"/>
                  <a:ea typeface="Calibri"/>
                  <a:cs typeface="Calibri"/>
                  <a:sym typeface="Calibri"/>
                </a:defRPr>
              </a:pPr>
              <a:r>
                <a:t>Pacto Davídico</a:t>
              </a:r>
            </a:p>
            <a:p>
              <a:pPr algn="ctr" defTabSz="342900">
                <a:defRPr sz="1200">
                  <a:solidFill>
                    <a:srgbClr val="000000"/>
                  </a:solidFill>
                  <a:latin typeface="Calibri"/>
                  <a:ea typeface="Calibri"/>
                  <a:cs typeface="Calibri"/>
                  <a:sym typeface="Calibri"/>
                </a:defRPr>
              </a:pPr>
              <a:r>
                <a:t>“</a:t>
              </a:r>
              <a:r>
                <a:rPr i="1"/>
                <a:t>Simiente</a:t>
              </a:r>
              <a:r>
                <a:t>” </a:t>
              </a:r>
              <a:br/>
              <a:r>
                <a:t>2 Sam 7:11-17</a:t>
              </a:r>
            </a:p>
          </p:txBody>
        </p:sp>
      </p:grpSp>
      <p:grpSp>
        <p:nvGrpSpPr>
          <p:cNvPr id="544" name="Group"/>
          <p:cNvGrpSpPr/>
          <p:nvPr/>
        </p:nvGrpSpPr>
        <p:grpSpPr>
          <a:xfrm>
            <a:off x="6909462" y="4671391"/>
            <a:ext cx="1293400" cy="472110"/>
            <a:chOff x="0" y="0"/>
            <a:chExt cx="1293398" cy="472108"/>
          </a:xfrm>
        </p:grpSpPr>
        <p:sp>
          <p:nvSpPr>
            <p:cNvPr id="542" name="Rectangle 7"/>
            <p:cNvSpPr/>
            <p:nvPr/>
          </p:nvSpPr>
          <p:spPr>
            <a:xfrm>
              <a:off x="0" y="0"/>
              <a:ext cx="1293399" cy="472109"/>
            </a:xfrm>
            <a:prstGeom prst="rect">
              <a:avLst/>
            </a:prstGeom>
            <a:solidFill>
              <a:srgbClr val="FFBD16"/>
            </a:solidFill>
            <a:ln w="3175" cap="flat">
              <a:noFill/>
              <a:miter lim="400000"/>
            </a:ln>
            <a:effectLst/>
          </p:spPr>
          <p:txBody>
            <a:bodyPr wrap="square" lIns="0" tIns="0" rIns="0" bIns="0" numCol="1" anchor="ctr">
              <a:noAutofit/>
            </a:bodyPr>
            <a:lstStyle/>
            <a:p>
              <a:pPr algn="ctr" defTabSz="423862">
                <a:defRPr sz="1200">
                  <a:latin typeface="Graphik"/>
                  <a:ea typeface="Graphik"/>
                  <a:cs typeface="Graphik"/>
                  <a:sym typeface="Graphik"/>
                </a:defRPr>
              </a:pPr>
              <a:endParaRPr/>
            </a:p>
          </p:txBody>
        </p:sp>
        <p:sp>
          <p:nvSpPr>
            <p:cNvPr id="543" name="TextBox 19"/>
            <p:cNvSpPr txBox="1"/>
            <p:nvPr/>
          </p:nvSpPr>
          <p:spPr>
            <a:xfrm>
              <a:off x="33378" y="111933"/>
              <a:ext cx="1226642" cy="2631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t>Reino Milenial</a:t>
              </a:r>
            </a:p>
          </p:txBody>
        </p:sp>
      </p:grpSp>
      <p:grpSp>
        <p:nvGrpSpPr>
          <p:cNvPr id="547" name="Group"/>
          <p:cNvGrpSpPr/>
          <p:nvPr/>
        </p:nvGrpSpPr>
        <p:grpSpPr>
          <a:xfrm>
            <a:off x="5722741" y="4676154"/>
            <a:ext cx="926724" cy="472109"/>
            <a:chOff x="0" y="0"/>
            <a:chExt cx="926722" cy="472108"/>
          </a:xfrm>
        </p:grpSpPr>
        <p:sp>
          <p:nvSpPr>
            <p:cNvPr id="545" name="Rectangle 6"/>
            <p:cNvSpPr/>
            <p:nvPr/>
          </p:nvSpPr>
          <p:spPr>
            <a:xfrm>
              <a:off x="0" y="0"/>
              <a:ext cx="926723" cy="472109"/>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46" name="TextBox 20"/>
            <p:cNvSpPr txBox="1"/>
            <p:nvPr/>
          </p:nvSpPr>
          <p:spPr>
            <a:xfrm>
              <a:off x="3702" y="111276"/>
              <a:ext cx="919215" cy="2495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t>La Iglesia</a:t>
              </a:r>
            </a:p>
          </p:txBody>
        </p:sp>
      </p:grpSp>
      <p:grpSp>
        <p:nvGrpSpPr>
          <p:cNvPr id="550" name="Group"/>
          <p:cNvGrpSpPr/>
          <p:nvPr/>
        </p:nvGrpSpPr>
        <p:grpSpPr>
          <a:xfrm>
            <a:off x="2600738" y="4671391"/>
            <a:ext cx="3095012" cy="472110"/>
            <a:chOff x="0" y="0"/>
            <a:chExt cx="3095010" cy="472108"/>
          </a:xfrm>
        </p:grpSpPr>
        <p:sp>
          <p:nvSpPr>
            <p:cNvPr id="548" name="Rectangle 4"/>
            <p:cNvSpPr/>
            <p:nvPr/>
          </p:nvSpPr>
          <p:spPr>
            <a:xfrm>
              <a:off x="0" y="0"/>
              <a:ext cx="3095011" cy="472109"/>
            </a:xfrm>
            <a:prstGeom prst="rect">
              <a:avLst/>
            </a:prstGeom>
            <a:solidFill>
              <a:srgbClr val="929292"/>
            </a:solidFill>
            <a:ln w="3175" cap="flat">
              <a:noFill/>
              <a:miter lim="400000"/>
            </a:ln>
            <a:effectLst/>
          </p:spPr>
          <p:txBody>
            <a:bodyPr wrap="square" lIns="0" tIns="0" rIns="0" bIns="0" numCol="1" anchor="ctr">
              <a:noAutofit/>
            </a:bodyPr>
            <a:lstStyle/>
            <a:p>
              <a:pPr algn="ctr" defTabSz="423862">
                <a:defRPr sz="1200">
                  <a:latin typeface="Graphik"/>
                  <a:ea typeface="Graphik"/>
                  <a:cs typeface="Graphik"/>
                  <a:sym typeface="Graphik"/>
                </a:defRPr>
              </a:pPr>
              <a:endParaRPr/>
            </a:p>
          </p:txBody>
        </p:sp>
        <p:sp>
          <p:nvSpPr>
            <p:cNvPr id="549" name="TextBox 21"/>
            <p:cNvSpPr txBox="1"/>
            <p:nvPr/>
          </p:nvSpPr>
          <p:spPr>
            <a:xfrm>
              <a:off x="764760" y="73665"/>
              <a:ext cx="1565490" cy="2781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t>Israel y la Ley</a:t>
              </a:r>
            </a:p>
          </p:txBody>
        </p:sp>
      </p:grpSp>
      <p:grpSp>
        <p:nvGrpSpPr>
          <p:cNvPr id="553" name="Group"/>
          <p:cNvGrpSpPr/>
          <p:nvPr/>
        </p:nvGrpSpPr>
        <p:grpSpPr>
          <a:xfrm>
            <a:off x="1175700" y="4671391"/>
            <a:ext cx="1414438" cy="472110"/>
            <a:chOff x="0" y="0"/>
            <a:chExt cx="1414436" cy="472108"/>
          </a:xfrm>
        </p:grpSpPr>
        <p:sp>
          <p:nvSpPr>
            <p:cNvPr id="551" name="Rectangle 3"/>
            <p:cNvSpPr/>
            <p:nvPr/>
          </p:nvSpPr>
          <p:spPr>
            <a:xfrm>
              <a:off x="0" y="0"/>
              <a:ext cx="1414437" cy="472109"/>
            </a:xfrm>
            <a:prstGeom prst="rect">
              <a:avLst/>
            </a:prstGeom>
            <a:solidFill>
              <a:srgbClr val="17375E"/>
            </a:solidFill>
            <a:ln w="3175" cap="flat">
              <a:solidFill>
                <a:srgbClr val="000000"/>
              </a:solidFill>
              <a:prstDash val="solid"/>
              <a:round/>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52" name="TextBox 22"/>
            <p:cNvSpPr txBox="1"/>
            <p:nvPr/>
          </p:nvSpPr>
          <p:spPr>
            <a:xfrm>
              <a:off x="37061" y="73665"/>
              <a:ext cx="1340313" cy="2781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lvl1pPr algn="ctr" defTabSz="342900">
                <a:defRPr sz="1200" b="1">
                  <a:effectLst>
                    <a:outerShdw blurRad="38100" dist="38100" dir="2700000" rotWithShape="0">
                      <a:srgbClr val="000000">
                        <a:alpha val="43137"/>
                      </a:srgbClr>
                    </a:outerShdw>
                  </a:effectLst>
                  <a:latin typeface="Calibri"/>
                  <a:ea typeface="Calibri"/>
                  <a:cs typeface="Calibri"/>
                  <a:sym typeface="Calibri"/>
                </a:defRPr>
              </a:lvl1pPr>
            </a:lstStyle>
            <a:p>
              <a:r>
                <a:t>Antes de la Ley</a:t>
              </a:r>
            </a:p>
          </p:txBody>
        </p:sp>
      </p:grpSp>
      <p:sp>
        <p:nvSpPr>
          <p:cNvPr id="554" name="Title 1"/>
          <p:cNvSpPr txBox="1"/>
          <p:nvPr/>
        </p:nvSpPr>
        <p:spPr>
          <a:xfrm>
            <a:off x="1177289" y="75006"/>
            <a:ext cx="6789421" cy="790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gn="ctr" defTabSz="342900">
              <a:defRPr sz="2400" b="1">
                <a:solidFill>
                  <a:srgbClr val="000000"/>
                </a:solidFill>
                <a:latin typeface="Calibri"/>
                <a:ea typeface="Calibri"/>
                <a:cs typeface="Calibri"/>
                <a:sym typeface="Calibri"/>
              </a:defRPr>
            </a:lvl1pPr>
          </a:lstStyle>
          <a:p>
            <a:r>
              <a:t>LOS PACTOS Y SU CUMPLIMIENTO EN EL REINO</a:t>
            </a:r>
          </a:p>
        </p:txBody>
      </p:sp>
      <p:grpSp>
        <p:nvGrpSpPr>
          <p:cNvPr id="558" name="Group"/>
          <p:cNvGrpSpPr/>
          <p:nvPr/>
        </p:nvGrpSpPr>
        <p:grpSpPr>
          <a:xfrm>
            <a:off x="4680920" y="994135"/>
            <a:ext cx="1506243" cy="3663300"/>
            <a:chOff x="0" y="0"/>
            <a:chExt cx="1506241" cy="3663299"/>
          </a:xfrm>
        </p:grpSpPr>
        <p:sp>
          <p:nvSpPr>
            <p:cNvPr id="555" name="Rectangle 12"/>
            <p:cNvSpPr/>
            <p:nvPr/>
          </p:nvSpPr>
          <p:spPr>
            <a:xfrm>
              <a:off x="479327" y="0"/>
              <a:ext cx="538370" cy="3663300"/>
            </a:xfrm>
            <a:prstGeom prst="rect">
              <a:avLst/>
            </a:prstGeom>
            <a:solidFill>
              <a:srgbClr val="A7A7A7"/>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56" name="Rectangle 13"/>
            <p:cNvSpPr/>
            <p:nvPr/>
          </p:nvSpPr>
          <p:spPr>
            <a:xfrm>
              <a:off x="1005145"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57" name="Rectangle 14"/>
            <p:cNvSpPr/>
            <p:nvPr/>
          </p:nvSpPr>
          <p:spPr>
            <a:xfrm>
              <a:off x="0" y="499730"/>
              <a:ext cx="501097" cy="484533"/>
            </a:xfrm>
            <a:prstGeom prst="rect">
              <a:avLst/>
            </a:prstGeom>
            <a:solidFill>
              <a:srgbClr val="A7A7A7"/>
            </a:solidFill>
            <a:ln w="3175" cap="flat">
              <a:noFill/>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grpSp>
      <p:sp>
        <p:nvSpPr>
          <p:cNvPr id="559" name="Ratificado"/>
          <p:cNvSpPr txBox="1"/>
          <p:nvPr/>
        </p:nvSpPr>
        <p:spPr>
          <a:xfrm>
            <a:off x="4777334" y="1569444"/>
            <a:ext cx="1313415" cy="302515"/>
          </a:xfrm>
          <a:prstGeom prst="rect">
            <a:avLst/>
          </a:prstGeom>
          <a:solidFill>
            <a:srgbClr val="00C98F"/>
          </a:solidFill>
          <a:ln w="12700">
            <a:solidFill>
              <a:srgbClr val="969913"/>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219075">
              <a:defRPr sz="1800" b="1" cap="all" spc="108">
                <a:solidFill>
                  <a:srgbClr val="000000"/>
                </a:solidFill>
                <a:latin typeface="Founders Grotesk Condensed"/>
                <a:ea typeface="Founders Grotesk Condensed"/>
                <a:cs typeface="Founders Grotesk Condensed"/>
                <a:sym typeface="Founders Grotesk Condensed"/>
              </a:defRPr>
            </a:lvl1pPr>
          </a:lstStyle>
          <a:p>
            <a:r>
              <a:t>Ratificado</a:t>
            </a:r>
          </a:p>
        </p:txBody>
      </p:sp>
      <p:sp>
        <p:nvSpPr>
          <p:cNvPr id="560" name="Rectangle"/>
          <p:cNvSpPr/>
          <p:nvPr/>
        </p:nvSpPr>
        <p:spPr>
          <a:xfrm>
            <a:off x="6686151" y="4676154"/>
            <a:ext cx="195263" cy="476251"/>
          </a:xfrm>
          <a:prstGeom prst="rect">
            <a:avLst/>
          </a:prstGeom>
          <a:solidFill>
            <a:srgbClr val="000000"/>
          </a:solidFill>
          <a:ln w="3175">
            <a:miter lim="400000"/>
          </a:ln>
        </p:spPr>
        <p:txBody>
          <a:bodyPr lIns="19050" tIns="19050" rIns="19050" bIns="19050" anchor="ctr"/>
          <a:lstStyle/>
          <a:p>
            <a:pPr algn="ctr" defTabSz="423862">
              <a:defRPr sz="1200">
                <a:latin typeface="Graphik"/>
                <a:ea typeface="Graphik"/>
                <a:cs typeface="Graphik"/>
                <a:sym typeface="Graphik"/>
              </a:defRPr>
            </a:pPr>
            <a:endParaRPr/>
          </a:p>
        </p:txBody>
      </p:sp>
      <p:sp>
        <p:nvSpPr>
          <p:cNvPr id="561" name="Promesas hechas"/>
          <p:cNvSpPr/>
          <p:nvPr/>
        </p:nvSpPr>
        <p:spPr>
          <a:xfrm>
            <a:off x="196616" y="635858"/>
            <a:ext cx="1791456" cy="13980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FFFFFF"/>
          </a:solidFill>
          <a:ln w="12700">
            <a:solidFill>
              <a:srgbClr val="969913"/>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1600" b="1" cap="all" spc="96">
                <a:solidFill>
                  <a:srgbClr val="555952"/>
                </a:solidFill>
                <a:latin typeface="Founders Grotesk Condensed"/>
                <a:ea typeface="Founders Grotesk Condensed"/>
                <a:cs typeface="Founders Grotesk Condensed"/>
                <a:sym typeface="Founders Grotesk Condensed"/>
              </a:defRPr>
            </a:lvl1pPr>
          </a:lstStyle>
          <a:p>
            <a:r>
              <a:t>Promesas hechas</a:t>
            </a:r>
          </a:p>
        </p:txBody>
      </p:sp>
      <p:sp>
        <p:nvSpPr>
          <p:cNvPr id="562" name="Promesas cumplidas"/>
          <p:cNvSpPr/>
          <p:nvPr/>
        </p:nvSpPr>
        <p:spPr>
          <a:xfrm>
            <a:off x="7289236" y="2658700"/>
            <a:ext cx="1791456" cy="13980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155" y="2728"/>
                </a:lnTo>
                <a:lnTo>
                  <a:pt x="14319" y="589"/>
                </a:lnTo>
                <a:lnTo>
                  <a:pt x="14717" y="3611"/>
                </a:lnTo>
                <a:lnTo>
                  <a:pt x="17456" y="2293"/>
                </a:lnTo>
                <a:lnTo>
                  <a:pt x="16855" y="5281"/>
                </a:lnTo>
                <a:lnTo>
                  <a:pt x="19872" y="4927"/>
                </a:lnTo>
                <a:lnTo>
                  <a:pt x="18337" y="7557"/>
                </a:lnTo>
                <a:lnTo>
                  <a:pt x="21305" y="8205"/>
                </a:lnTo>
                <a:lnTo>
                  <a:pt x="19002" y="10192"/>
                </a:lnTo>
                <a:lnTo>
                  <a:pt x="21600" y="11772"/>
                </a:lnTo>
                <a:lnTo>
                  <a:pt x="18778" y="12901"/>
                </a:lnTo>
                <a:lnTo>
                  <a:pt x="20724" y="15242"/>
                </a:lnTo>
                <a:lnTo>
                  <a:pt x="17690" y="15391"/>
                </a:lnTo>
                <a:lnTo>
                  <a:pt x="18773" y="18239"/>
                </a:lnTo>
                <a:lnTo>
                  <a:pt x="15855" y="17391"/>
                </a:lnTo>
                <a:lnTo>
                  <a:pt x="15958" y="20438"/>
                </a:lnTo>
                <a:lnTo>
                  <a:pt x="13472" y="18685"/>
                </a:lnTo>
                <a:lnTo>
                  <a:pt x="12584" y="21600"/>
                </a:lnTo>
                <a:lnTo>
                  <a:pt x="10800" y="19133"/>
                </a:lnTo>
                <a:lnTo>
                  <a:pt x="9016" y="21600"/>
                </a:lnTo>
                <a:lnTo>
                  <a:pt x="8128" y="18685"/>
                </a:lnTo>
                <a:lnTo>
                  <a:pt x="5642" y="20438"/>
                </a:lnTo>
                <a:lnTo>
                  <a:pt x="5745" y="17391"/>
                </a:lnTo>
                <a:lnTo>
                  <a:pt x="2827" y="18239"/>
                </a:lnTo>
                <a:lnTo>
                  <a:pt x="3910" y="15391"/>
                </a:lnTo>
                <a:lnTo>
                  <a:pt x="876" y="15242"/>
                </a:lnTo>
                <a:lnTo>
                  <a:pt x="2822" y="12901"/>
                </a:lnTo>
                <a:lnTo>
                  <a:pt x="0" y="11772"/>
                </a:lnTo>
                <a:lnTo>
                  <a:pt x="2598" y="10192"/>
                </a:lnTo>
                <a:lnTo>
                  <a:pt x="295" y="8205"/>
                </a:lnTo>
                <a:lnTo>
                  <a:pt x="3263" y="7557"/>
                </a:lnTo>
                <a:lnTo>
                  <a:pt x="1728" y="4927"/>
                </a:lnTo>
                <a:lnTo>
                  <a:pt x="4745" y="5281"/>
                </a:lnTo>
                <a:lnTo>
                  <a:pt x="4144" y="2293"/>
                </a:lnTo>
                <a:lnTo>
                  <a:pt x="6883" y="3611"/>
                </a:lnTo>
                <a:lnTo>
                  <a:pt x="7281" y="589"/>
                </a:lnTo>
                <a:lnTo>
                  <a:pt x="9445" y="2728"/>
                </a:lnTo>
                <a:close/>
              </a:path>
            </a:pathLst>
          </a:custGeom>
          <a:solidFill>
            <a:srgbClr val="000034"/>
          </a:solidFill>
          <a:ln w="3175">
            <a:miter lim="400000"/>
          </a:ln>
          <a:effectLst>
            <a:outerShdw blurRad="635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1600" b="1" cap="all" spc="96">
                <a:latin typeface="Founders Grotesk Condensed"/>
                <a:ea typeface="Founders Grotesk Condensed"/>
                <a:cs typeface="Founders Grotesk Condensed"/>
                <a:sym typeface="Founders Grotesk Condensed"/>
              </a:defRPr>
            </a:lvl1pPr>
          </a:lstStyle>
          <a:p>
            <a:r>
              <a:t>Promesas cumplidas</a:t>
            </a:r>
          </a:p>
        </p:txBody>
      </p:sp>
      <p:grpSp>
        <p:nvGrpSpPr>
          <p:cNvPr id="565" name="Group"/>
          <p:cNvGrpSpPr/>
          <p:nvPr/>
        </p:nvGrpSpPr>
        <p:grpSpPr>
          <a:xfrm>
            <a:off x="2938682" y="3391010"/>
            <a:ext cx="1470698" cy="739379"/>
            <a:chOff x="0" y="0"/>
            <a:chExt cx="1470697" cy="739378"/>
          </a:xfrm>
        </p:grpSpPr>
        <p:sp>
          <p:nvSpPr>
            <p:cNvPr id="563" name="Rectangle"/>
            <p:cNvSpPr/>
            <p:nvPr/>
          </p:nvSpPr>
          <p:spPr>
            <a:xfrm>
              <a:off x="25994" y="-1"/>
              <a:ext cx="1418710" cy="739380"/>
            </a:xfrm>
            <a:prstGeom prst="rect">
              <a:avLst/>
            </a:prstGeom>
            <a:solidFill>
              <a:srgbClr val="00C98F"/>
            </a:solidFill>
            <a:ln w="3175" cap="flat">
              <a:noFill/>
              <a:miter lim="400000"/>
            </a:ln>
            <a:effectLst/>
          </p:spPr>
          <p:txBody>
            <a:bodyPr wrap="square" lIns="19050" tIns="19050" rIns="19050" bIns="19050"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564" name="TextBox 17"/>
            <p:cNvSpPr txBox="1"/>
            <p:nvPr/>
          </p:nvSpPr>
          <p:spPr>
            <a:xfrm>
              <a:off x="0" y="43741"/>
              <a:ext cx="1470698" cy="6518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p>
              <a:pPr algn="ctr" defTabSz="342900">
                <a:defRPr sz="1200" b="1">
                  <a:solidFill>
                    <a:srgbClr val="000000"/>
                  </a:solidFill>
                  <a:latin typeface="Calibri"/>
                  <a:ea typeface="Calibri"/>
                  <a:cs typeface="Calibri"/>
                  <a:sym typeface="Calibri"/>
                </a:defRPr>
              </a:pPr>
              <a:r>
                <a:t>Nuevo Pacto</a:t>
              </a:r>
            </a:p>
            <a:p>
              <a:pPr algn="ctr" defTabSz="342900">
                <a:defRPr sz="1200">
                  <a:solidFill>
                    <a:srgbClr val="000000"/>
                  </a:solidFill>
                  <a:latin typeface="Calibri"/>
                  <a:ea typeface="Calibri"/>
                  <a:cs typeface="Calibri"/>
                  <a:sym typeface="Calibri"/>
                </a:defRPr>
              </a:pPr>
              <a:r>
                <a:t>“</a:t>
              </a:r>
              <a:r>
                <a:rPr i="1"/>
                <a:t>Bendición</a:t>
              </a:r>
              <a:r>
                <a:t>” </a:t>
              </a:r>
              <a:br/>
              <a:r>
                <a:t>Jer 31/Eze 36</a:t>
              </a:r>
            </a:p>
          </p:txBody>
        </p:sp>
      </p:grpSp>
      <p:sp>
        <p:nvSpPr>
          <p:cNvPr id="572" name="Connection Line"/>
          <p:cNvSpPr/>
          <p:nvPr/>
        </p:nvSpPr>
        <p:spPr>
          <a:xfrm>
            <a:off x="4368513" y="1880637"/>
            <a:ext cx="1179953" cy="1838462"/>
          </a:xfrm>
          <a:custGeom>
            <a:avLst/>
            <a:gdLst/>
            <a:ahLst/>
            <a:cxnLst>
              <a:cxn ang="0">
                <a:pos x="wd2" y="hd2"/>
              </a:cxn>
              <a:cxn ang="5400000">
                <a:pos x="wd2" y="hd2"/>
              </a:cxn>
              <a:cxn ang="10800000">
                <a:pos x="wd2" y="hd2"/>
              </a:cxn>
              <a:cxn ang="16200000">
                <a:pos x="wd2" y="hd2"/>
              </a:cxn>
            </a:cxnLst>
            <a:rect l="0" t="0" r="r" b="b"/>
            <a:pathLst>
              <a:path w="18731" h="19805" extrusionOk="0">
                <a:moveTo>
                  <a:pt x="0" y="19378"/>
                </a:moveTo>
                <a:cubicBezTo>
                  <a:pt x="15794" y="21600"/>
                  <a:pt x="21600" y="15141"/>
                  <a:pt x="17418" y="0"/>
                </a:cubicBezTo>
              </a:path>
            </a:pathLst>
          </a:custGeom>
          <a:ln w="38100">
            <a:solidFill>
              <a:srgbClr val="000000"/>
            </a:solidFill>
            <a:custDash>
              <a:ds d="200000" sp="200000"/>
            </a:custDash>
            <a:miter lim="400000"/>
            <a:tailEnd type="triangle"/>
          </a:ln>
        </p:spPr>
        <p:txBody>
          <a:bodyPr/>
          <a:lstStyle/>
          <a:p>
            <a:endParaRPr/>
          </a:p>
        </p:txBody>
      </p:sp>
      <p:sp>
        <p:nvSpPr>
          <p:cNvPr id="567" name="Line"/>
          <p:cNvSpPr/>
          <p:nvPr/>
        </p:nvSpPr>
        <p:spPr>
          <a:xfrm>
            <a:off x="5449939" y="1904952"/>
            <a:ext cx="1534980" cy="2519873"/>
          </a:xfrm>
          <a:custGeom>
            <a:avLst/>
            <a:gdLst/>
            <a:ahLst/>
            <a:cxnLst>
              <a:cxn ang="0">
                <a:pos x="wd2" y="hd2"/>
              </a:cxn>
              <a:cxn ang="5400000">
                <a:pos x="wd2" y="hd2"/>
              </a:cxn>
              <a:cxn ang="10800000">
                <a:pos x="wd2" y="hd2"/>
              </a:cxn>
              <a:cxn ang="16200000">
                <a:pos x="wd2" y="hd2"/>
              </a:cxn>
            </a:cxnLst>
            <a:rect l="0" t="0" r="r" b="b"/>
            <a:pathLst>
              <a:path w="20137" h="21600" extrusionOk="0">
                <a:moveTo>
                  <a:pt x="0" y="0"/>
                </a:moveTo>
                <a:cubicBezTo>
                  <a:pt x="118" y="673"/>
                  <a:pt x="213" y="1338"/>
                  <a:pt x="287" y="1997"/>
                </a:cubicBezTo>
                <a:cubicBezTo>
                  <a:pt x="340" y="2464"/>
                  <a:pt x="387" y="2955"/>
                  <a:pt x="822" y="3354"/>
                </a:cubicBezTo>
                <a:cubicBezTo>
                  <a:pt x="1800" y="4252"/>
                  <a:pt x="3459" y="4169"/>
                  <a:pt x="5132" y="4135"/>
                </a:cubicBezTo>
                <a:cubicBezTo>
                  <a:pt x="6695" y="4104"/>
                  <a:pt x="8464" y="4262"/>
                  <a:pt x="10123" y="4256"/>
                </a:cubicBezTo>
                <a:cubicBezTo>
                  <a:pt x="13025" y="4245"/>
                  <a:pt x="17999" y="3100"/>
                  <a:pt x="18720" y="4661"/>
                </a:cubicBezTo>
                <a:cubicBezTo>
                  <a:pt x="21600" y="10900"/>
                  <a:pt x="19220" y="17283"/>
                  <a:pt x="19092" y="21600"/>
                </a:cubicBezTo>
              </a:path>
            </a:pathLst>
          </a:custGeom>
          <a:ln w="38100">
            <a:solidFill>
              <a:srgbClr val="000000"/>
            </a:solidFill>
            <a:custDash>
              <a:ds d="200000" sp="200000"/>
            </a:custDash>
            <a:miter lim="400000"/>
            <a:tailEnd type="triangle"/>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568" name="Cumplimiento"/>
          <p:cNvSpPr txBox="1"/>
          <p:nvPr/>
        </p:nvSpPr>
        <p:spPr>
          <a:xfrm>
            <a:off x="5698137" y="2046536"/>
            <a:ext cx="1390378" cy="177801"/>
          </a:xfrm>
          <a:prstGeom prst="rect">
            <a:avLst/>
          </a:prstGeom>
          <a:solidFill>
            <a:srgbClr val="DDDED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685800">
              <a:defRPr sz="1200">
                <a:solidFill>
                  <a:srgbClr val="001B52"/>
                </a:solidFill>
                <a:latin typeface="Franklin Gothic Medium"/>
                <a:ea typeface="Franklin Gothic Medium"/>
                <a:cs typeface="Franklin Gothic Medium"/>
                <a:sym typeface="Franklin Gothic Medium"/>
              </a:defRPr>
            </a:lvl1pPr>
          </a:lstStyle>
          <a:p>
            <a:r>
              <a:t>Cumplimiento</a:t>
            </a:r>
          </a:p>
        </p:txBody>
      </p:sp>
      <p:grpSp>
        <p:nvGrpSpPr>
          <p:cNvPr id="571" name="Group"/>
          <p:cNvGrpSpPr/>
          <p:nvPr/>
        </p:nvGrpSpPr>
        <p:grpSpPr>
          <a:xfrm>
            <a:off x="6652566" y="1156807"/>
            <a:ext cx="612916" cy="790796"/>
            <a:chOff x="0" y="0"/>
            <a:chExt cx="612915" cy="790795"/>
          </a:xfrm>
        </p:grpSpPr>
        <p:sp>
          <p:nvSpPr>
            <p:cNvPr id="569" name="Rectangle 6"/>
            <p:cNvSpPr/>
            <p:nvPr/>
          </p:nvSpPr>
          <p:spPr>
            <a:xfrm>
              <a:off x="0" y="0"/>
              <a:ext cx="612915" cy="790796"/>
            </a:xfrm>
            <a:prstGeom prst="rect">
              <a:avLst/>
            </a:prstGeom>
            <a:noFill/>
            <a:ln w="3175" cap="flat">
              <a:solidFill>
                <a:srgbClr val="000000"/>
              </a:solidFill>
              <a:custDash>
                <a:ds d="200000" sp="200000"/>
              </a:custDash>
              <a:miter lim="400000"/>
            </a:ln>
            <a:effectLst/>
          </p:spPr>
          <p:txBody>
            <a:bodyPr wrap="square" lIns="0" tIns="0" rIns="0" bIns="0" numCol="1" anchor="ctr">
              <a:noAutofit/>
            </a:bodyPr>
            <a:lstStyle/>
            <a:p>
              <a:pPr algn="ctr" defTabSz="342900">
                <a:defRPr sz="1200">
                  <a:latin typeface="Calibri"/>
                  <a:ea typeface="Calibri"/>
                  <a:cs typeface="Calibri"/>
                  <a:sym typeface="Calibri"/>
                </a:defRPr>
              </a:pPr>
              <a:endParaRPr/>
            </a:p>
          </p:txBody>
        </p:sp>
        <p:sp>
          <p:nvSpPr>
            <p:cNvPr id="570" name="TextBox 20"/>
            <p:cNvSpPr txBox="1"/>
            <p:nvPr/>
          </p:nvSpPr>
          <p:spPr>
            <a:xfrm>
              <a:off x="2448" y="186391"/>
              <a:ext cx="607950" cy="4180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noAutofit/>
            </a:bodyPr>
            <a:lstStyle>
              <a:lvl1pPr algn="ctr" defTabSz="685800">
                <a:spcBef>
                  <a:spcPts val="500"/>
                </a:spcBef>
                <a:defRPr sz="1200">
                  <a:solidFill>
                    <a:srgbClr val="535353"/>
                  </a:solidFill>
                  <a:latin typeface="Calibri"/>
                  <a:ea typeface="Calibri"/>
                  <a:cs typeface="Calibri"/>
                  <a:sym typeface="Calibri"/>
                </a:defRPr>
              </a:lvl1pPr>
            </a:lstStyle>
            <a:p>
              <a:r>
                <a:t>La Iglesia</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type="lt">
                                    <p:tmAbs val="0"/>
                                  </p:iterate>
                                  <p:childTnLst>
                                    <p:set>
                                      <p:cBhvr>
                                        <p:cTn id="6" fill="hold"/>
                                        <p:tgtEl>
                                          <p:spTgt spid="561"/>
                                        </p:tgtEl>
                                        <p:attrNameLst>
                                          <p:attrName>style.visibility</p:attrName>
                                        </p:attrNameLst>
                                      </p:cBhvr>
                                      <p:to>
                                        <p:strVal val="visible"/>
                                      </p:to>
                                    </p:set>
                                    <p:animEffect transition="in" filter="fade">
                                      <p:cBhvr>
                                        <p:cTn id="7" dur="1000"/>
                                        <p:tgtEl>
                                          <p:spTgt spid="561"/>
                                        </p:tgtEl>
                                      </p:cBhvr>
                                    </p:animEffect>
                                  </p:childTnLst>
                                </p:cTn>
                              </p:par>
                            </p:childTnLst>
                          </p:cTn>
                        </p:par>
                        <p:par>
                          <p:cTn id="8" fill="hold">
                            <p:stCondLst>
                              <p:cond delay="1000"/>
                            </p:stCondLst>
                            <p:childTnLst>
                              <p:par>
                                <p:cTn id="9" presetID="1" presetClass="entr" presetSubtype="0" fill="hold" grpId="2" nodeType="after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3" nodeType="clickEffect">
                                  <p:stCondLst>
                                    <p:cond delay="0"/>
                                  </p:stCondLst>
                                  <p:iterate>
                                    <p:tmAbs val="0"/>
                                  </p:iterate>
                                  <p:childTnLst>
                                    <p:set>
                                      <p:cBhvr>
                                        <p:cTn id="14" fill="hold"/>
                                        <p:tgtEl>
                                          <p:spTgt spid="533"/>
                                        </p:tgtEl>
                                        <p:attrNameLst>
                                          <p:attrName>style.visibility</p:attrName>
                                        </p:attrNameLst>
                                      </p:cBhvr>
                                      <p:to>
                                        <p:strVal val="visible"/>
                                      </p:to>
                                    </p:set>
                                    <p:animEffect transition="in" filter="strips(upRight)">
                                      <p:cBhvr>
                                        <p:cTn id="15" dur="1000"/>
                                        <p:tgtEl>
                                          <p:spTgt spid="533"/>
                                        </p:tgtEl>
                                      </p:cBhvr>
                                    </p:animEffect>
                                  </p:childTnLst>
                                </p:cTn>
                              </p:par>
                            </p:childTnLst>
                          </p:cTn>
                        </p:par>
                        <p:par>
                          <p:cTn id="16" fill="hold">
                            <p:stCondLst>
                              <p:cond delay="1000"/>
                            </p:stCondLst>
                            <p:childTnLst>
                              <p:par>
                                <p:cTn id="17" presetID="1" presetClass="entr" presetSubtype="0" fill="hold" grpId="4" nodeType="afterEffect">
                                  <p:stCondLst>
                                    <p:cond delay="0"/>
                                  </p:stCondLst>
                                  <p:iterate>
                                    <p:tmAbs val="0"/>
                                  </p:iterate>
                                  <p:childTnLst>
                                    <p:set>
                                      <p:cBhvr>
                                        <p:cTn id="18" fill="hold"/>
                                        <p:tgtEl>
                                          <p:spTgt spid="538"/>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5" nodeType="afterEffect">
                                  <p:stCondLst>
                                    <p:cond delay="0"/>
                                  </p:stCondLst>
                                  <p:iterate>
                                    <p:tmAbs val="0"/>
                                  </p:iterate>
                                  <p:childTnLst>
                                    <p:set>
                                      <p:cBhvr>
                                        <p:cTn id="21" fill="hold"/>
                                        <p:tgtEl>
                                          <p:spTgt spid="550"/>
                                        </p:tgtEl>
                                        <p:attrNameLst>
                                          <p:attrName>style.visibility</p:attrName>
                                        </p:attrNameLst>
                                      </p:cBhvr>
                                      <p:to>
                                        <p:strVal val="visible"/>
                                      </p:to>
                                    </p:set>
                                    <p:animEffect transition="in" filter="wipe(left)">
                                      <p:cBhvr>
                                        <p:cTn id="22" dur="1000"/>
                                        <p:tgtEl>
                                          <p:spTgt spid="5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6" nodeType="clickEffect">
                                  <p:stCondLst>
                                    <p:cond delay="0"/>
                                  </p:stCondLst>
                                  <p:iterate>
                                    <p:tmAbs val="0"/>
                                  </p:iterate>
                                  <p:childTnLst>
                                    <p:set>
                                      <p:cBhvr>
                                        <p:cTn id="26" fill="hold"/>
                                        <p:tgtEl>
                                          <p:spTgt spid="534"/>
                                        </p:tgtEl>
                                        <p:attrNameLst>
                                          <p:attrName>style.visibility</p:attrName>
                                        </p:attrNameLst>
                                      </p:cBhvr>
                                      <p:to>
                                        <p:strVal val="visible"/>
                                      </p:to>
                                    </p:set>
                                    <p:animEffect transition="in" filter="wipe(left)">
                                      <p:cBhvr>
                                        <p:cTn id="27" dur="500"/>
                                        <p:tgtEl>
                                          <p:spTgt spid="534"/>
                                        </p:tgtEl>
                                      </p:cBhvr>
                                    </p:animEffect>
                                  </p:childTnLst>
                                </p:cTn>
                              </p:par>
                            </p:childTnLst>
                          </p:cTn>
                        </p:par>
                        <p:par>
                          <p:cTn id="28" fill="hold">
                            <p:stCondLst>
                              <p:cond delay="500"/>
                            </p:stCondLst>
                            <p:childTnLst>
                              <p:par>
                                <p:cTn id="29" presetID="1" presetClass="entr" presetSubtype="0" fill="hold" grpId="7" nodeType="afterEffect">
                                  <p:stCondLst>
                                    <p:cond delay="0"/>
                                  </p:stCondLst>
                                  <p:iterate>
                                    <p:tmAbs val="0"/>
                                  </p:iterate>
                                  <p:childTnLst>
                                    <p:set>
                                      <p:cBhvr>
                                        <p:cTn id="30" fill="hold"/>
                                        <p:tgtEl>
                                          <p:spTgt spid="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8" nodeType="clickEffect">
                                  <p:stCondLst>
                                    <p:cond delay="0"/>
                                  </p:stCondLst>
                                  <p:iterate>
                                    <p:tmAbs val="0"/>
                                  </p:iterate>
                                  <p:childTnLst>
                                    <p:set>
                                      <p:cBhvr>
                                        <p:cTn id="34" fill="hold"/>
                                        <p:tgtEl>
                                          <p:spTgt spid="526"/>
                                        </p:tgtEl>
                                        <p:attrNameLst>
                                          <p:attrName>style.visibility</p:attrName>
                                        </p:attrNameLst>
                                      </p:cBhvr>
                                      <p:to>
                                        <p:strVal val="visible"/>
                                      </p:to>
                                    </p:set>
                                    <p:animEffect transition="in" filter="strips(downRight)">
                                      <p:cBhvr>
                                        <p:cTn id="35" dur="1000"/>
                                        <p:tgtEl>
                                          <p:spTgt spid="526"/>
                                        </p:tgtEl>
                                      </p:cBhvr>
                                    </p:animEffect>
                                  </p:childTnLst>
                                </p:cTn>
                              </p:par>
                            </p:childTnLst>
                          </p:cTn>
                        </p:par>
                        <p:par>
                          <p:cTn id="36" fill="hold">
                            <p:stCondLst>
                              <p:cond delay="1000"/>
                            </p:stCondLst>
                            <p:childTnLst>
                              <p:par>
                                <p:cTn id="37" presetID="1" presetClass="entr" presetSubtype="0" fill="hold" grpId="9" nodeType="afterEffect">
                                  <p:stCondLst>
                                    <p:cond delay="0"/>
                                  </p:stCondLst>
                                  <p:iterate>
                                    <p:tmAbs val="0"/>
                                  </p:iterate>
                                  <p:childTnLst>
                                    <p:set>
                                      <p:cBhvr>
                                        <p:cTn id="38" fill="hold"/>
                                        <p:tgtEl>
                                          <p:spTgt spid="5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10" nodeType="clickEffect">
                                  <p:stCondLst>
                                    <p:cond delay="0"/>
                                  </p:stCondLst>
                                  <p:iterate>
                                    <p:tmAbs val="0"/>
                                  </p:iterate>
                                  <p:childTnLst>
                                    <p:set>
                                      <p:cBhvr>
                                        <p:cTn id="42" fill="hold"/>
                                        <p:tgtEl>
                                          <p:spTgt spid="558"/>
                                        </p:tgtEl>
                                        <p:attrNameLst>
                                          <p:attrName>style.visibility</p:attrName>
                                        </p:attrNameLst>
                                      </p:cBhvr>
                                      <p:to>
                                        <p:strVal val="visible"/>
                                      </p:to>
                                    </p:set>
                                    <p:animEffect transition="in" filter="wipe(down)">
                                      <p:cBhvr>
                                        <p:cTn id="43" dur="1000"/>
                                        <p:tgtEl>
                                          <p:spTgt spid="558"/>
                                        </p:tgtEl>
                                      </p:cBhvr>
                                    </p:animEffect>
                                  </p:childTnLst>
                                </p:cTn>
                              </p:par>
                            </p:childTnLst>
                          </p:cTn>
                        </p:par>
                        <p:par>
                          <p:cTn id="44" fill="hold">
                            <p:stCondLst>
                              <p:cond delay="1000"/>
                            </p:stCondLst>
                            <p:childTnLst>
                              <p:par>
                                <p:cTn id="45" presetID="22" presetClass="entr" presetSubtype="8" fill="hold" grpId="11" nodeType="afterEffect">
                                  <p:stCondLst>
                                    <p:cond delay="0"/>
                                  </p:stCondLst>
                                  <p:iterate>
                                    <p:tmAbs val="0"/>
                                  </p:iterate>
                                  <p:childTnLst>
                                    <p:set>
                                      <p:cBhvr>
                                        <p:cTn id="46" fill="hold"/>
                                        <p:tgtEl>
                                          <p:spTgt spid="527"/>
                                        </p:tgtEl>
                                        <p:attrNameLst>
                                          <p:attrName>style.visibility</p:attrName>
                                        </p:attrNameLst>
                                      </p:cBhvr>
                                      <p:to>
                                        <p:strVal val="visible"/>
                                      </p:to>
                                    </p:set>
                                    <p:animEffect transition="in" filter="wipe(left)">
                                      <p:cBhvr>
                                        <p:cTn id="47" dur="500"/>
                                        <p:tgtEl>
                                          <p:spTgt spid="527"/>
                                        </p:tgtEl>
                                      </p:cBhvr>
                                    </p:animEffect>
                                  </p:childTnLst>
                                </p:cTn>
                              </p:par>
                            </p:childTnLst>
                          </p:cTn>
                        </p:par>
                        <p:par>
                          <p:cTn id="48" fill="hold">
                            <p:stCondLst>
                              <p:cond delay="1500"/>
                            </p:stCondLst>
                            <p:childTnLst>
                              <p:par>
                                <p:cTn id="49" presetID="22" presetClass="entr" presetSubtype="8" fill="hold" grpId="12" nodeType="afterEffect">
                                  <p:stCondLst>
                                    <p:cond delay="0"/>
                                  </p:stCondLst>
                                  <p:iterate>
                                    <p:tmAbs val="0"/>
                                  </p:iterate>
                                  <p:childTnLst>
                                    <p:set>
                                      <p:cBhvr>
                                        <p:cTn id="50" fill="hold"/>
                                        <p:tgtEl>
                                          <p:spTgt spid="523"/>
                                        </p:tgtEl>
                                        <p:attrNameLst>
                                          <p:attrName>style.visibility</p:attrName>
                                        </p:attrNameLst>
                                      </p:cBhvr>
                                      <p:to>
                                        <p:strVal val="visible"/>
                                      </p:to>
                                    </p:set>
                                    <p:animEffect transition="in" filter="wipe(left)">
                                      <p:cBhvr>
                                        <p:cTn id="51" dur="500"/>
                                        <p:tgtEl>
                                          <p:spTgt spid="523"/>
                                        </p:tgtEl>
                                      </p:cBhvr>
                                    </p:animEffect>
                                  </p:childTnLst>
                                </p:cTn>
                              </p:par>
                            </p:childTnLst>
                          </p:cTn>
                        </p:par>
                        <p:par>
                          <p:cTn id="52" fill="hold">
                            <p:stCondLst>
                              <p:cond delay="2000"/>
                            </p:stCondLst>
                            <p:childTnLst>
                              <p:par>
                                <p:cTn id="53" presetID="22" presetClass="entr" presetSubtype="8" fill="hold" grpId="13" nodeType="afterEffect">
                                  <p:stCondLst>
                                    <p:cond delay="0"/>
                                  </p:stCondLst>
                                  <p:iterate>
                                    <p:tmAbs val="0"/>
                                  </p:iterate>
                                  <p:childTnLst>
                                    <p:set>
                                      <p:cBhvr>
                                        <p:cTn id="54" fill="hold"/>
                                        <p:tgtEl>
                                          <p:spTgt spid="522"/>
                                        </p:tgtEl>
                                        <p:attrNameLst>
                                          <p:attrName>style.visibility</p:attrName>
                                        </p:attrNameLst>
                                      </p:cBhvr>
                                      <p:to>
                                        <p:strVal val="visible"/>
                                      </p:to>
                                    </p:set>
                                    <p:animEffect transition="in" filter="wipe(left)">
                                      <p:cBhvr>
                                        <p:cTn id="55" dur="500"/>
                                        <p:tgtEl>
                                          <p:spTgt spid="522"/>
                                        </p:tgtEl>
                                      </p:cBhvr>
                                    </p:animEffect>
                                  </p:childTnLst>
                                </p:cTn>
                              </p:par>
                            </p:childTnLst>
                          </p:cTn>
                        </p:par>
                        <p:par>
                          <p:cTn id="56" fill="hold">
                            <p:stCondLst>
                              <p:cond delay="2500"/>
                            </p:stCondLst>
                            <p:childTnLst>
                              <p:par>
                                <p:cTn id="57" presetID="9" presetClass="entr" fill="hold" grpId="14" nodeType="afterEffect">
                                  <p:stCondLst>
                                    <p:cond delay="0"/>
                                  </p:stCondLst>
                                  <p:iterate>
                                    <p:tmAbs val="0"/>
                                  </p:iterate>
                                  <p:childTnLst>
                                    <p:set>
                                      <p:cBhvr>
                                        <p:cTn id="58" fill="hold"/>
                                        <p:tgtEl>
                                          <p:spTgt spid="559"/>
                                        </p:tgtEl>
                                        <p:attrNameLst>
                                          <p:attrName>style.visibility</p:attrName>
                                        </p:attrNameLst>
                                      </p:cBhvr>
                                      <p:to>
                                        <p:strVal val="visible"/>
                                      </p:to>
                                    </p:set>
                                    <p:animEffect transition="in" filter="dissolve">
                                      <p:cBhvr>
                                        <p:cTn id="59" dur="1500"/>
                                        <p:tgtEl>
                                          <p:spTgt spid="5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15" nodeType="clickEffect">
                                  <p:stCondLst>
                                    <p:cond delay="0"/>
                                  </p:stCondLst>
                                  <p:iterate>
                                    <p:tmAbs val="0"/>
                                  </p:iterate>
                                  <p:childTnLst>
                                    <p:set>
                                      <p:cBhvr>
                                        <p:cTn id="63" fill="hold"/>
                                        <p:tgtEl>
                                          <p:spTgt spid="547"/>
                                        </p:tgtEl>
                                        <p:attrNameLst>
                                          <p:attrName>style.visibility</p:attrName>
                                        </p:attrNameLst>
                                      </p:cBhvr>
                                      <p:to>
                                        <p:strVal val="visible"/>
                                      </p:to>
                                    </p:set>
                                    <p:animEffect transition="in" filter="wipe(left)">
                                      <p:cBhvr>
                                        <p:cTn id="64" dur="1000"/>
                                        <p:tgtEl>
                                          <p:spTgt spid="547"/>
                                        </p:tgtEl>
                                      </p:cBhvr>
                                    </p:animEffect>
                                  </p:childTnLst>
                                </p:cTn>
                              </p:par>
                            </p:childTnLst>
                          </p:cTn>
                        </p:par>
                        <p:par>
                          <p:cTn id="65" fill="hold">
                            <p:stCondLst>
                              <p:cond delay="1000"/>
                            </p:stCondLst>
                            <p:childTnLst>
                              <p:par>
                                <p:cTn id="66" presetID="18" presetClass="entr" presetSubtype="6" fill="hold" grpId="16" nodeType="afterEffect">
                                  <p:stCondLst>
                                    <p:cond delay="0"/>
                                  </p:stCondLst>
                                  <p:iterate>
                                    <p:tmAbs val="0"/>
                                  </p:iterate>
                                  <p:childTnLst>
                                    <p:set>
                                      <p:cBhvr>
                                        <p:cTn id="67" fill="hold"/>
                                        <p:tgtEl>
                                          <p:spTgt spid="530"/>
                                        </p:tgtEl>
                                        <p:attrNameLst>
                                          <p:attrName>style.visibility</p:attrName>
                                        </p:attrNameLst>
                                      </p:cBhvr>
                                      <p:to>
                                        <p:strVal val="visible"/>
                                      </p:to>
                                    </p:set>
                                    <p:animEffect transition="in" filter="strips(downRight)">
                                      <p:cBhvr>
                                        <p:cTn id="68" dur="1000"/>
                                        <p:tgtEl>
                                          <p:spTgt spid="530"/>
                                        </p:tgtEl>
                                      </p:cBhvr>
                                    </p:animEffect>
                                  </p:childTnLst>
                                </p:cTn>
                              </p:par>
                            </p:childTnLst>
                          </p:cTn>
                        </p:par>
                        <p:par>
                          <p:cTn id="69" fill="hold">
                            <p:stCondLst>
                              <p:cond delay="2000"/>
                            </p:stCondLst>
                            <p:childTnLst>
                              <p:par>
                                <p:cTn id="70" presetID="9" presetClass="entr" fill="hold" grpId="17" nodeType="afterEffect">
                                  <p:stCondLst>
                                    <p:cond delay="0"/>
                                  </p:stCondLst>
                                  <p:iterate>
                                    <p:tmAbs val="0"/>
                                  </p:iterate>
                                  <p:childTnLst>
                                    <p:set>
                                      <p:cBhvr>
                                        <p:cTn id="71" fill="hold"/>
                                        <p:tgtEl>
                                          <p:spTgt spid="568"/>
                                        </p:tgtEl>
                                        <p:attrNameLst>
                                          <p:attrName>style.visibility</p:attrName>
                                        </p:attrNameLst>
                                      </p:cBhvr>
                                      <p:to>
                                        <p:strVal val="visible"/>
                                      </p:to>
                                    </p:set>
                                    <p:animEffect transition="in" filter="dissolve">
                                      <p:cBhvr>
                                        <p:cTn id="72" dur="1500"/>
                                        <p:tgtEl>
                                          <p:spTgt spid="568"/>
                                        </p:tgtEl>
                                      </p:cBhvr>
                                    </p:animEffect>
                                  </p:childTnLst>
                                </p:cTn>
                              </p:par>
                            </p:childTnLst>
                          </p:cTn>
                        </p:par>
                        <p:par>
                          <p:cTn id="73" fill="hold">
                            <p:stCondLst>
                              <p:cond delay="3500"/>
                            </p:stCondLst>
                            <p:childTnLst>
                              <p:par>
                                <p:cTn id="74" presetID="22" presetClass="entr" presetSubtype="8" fill="hold" grpId="18" nodeType="afterEffect">
                                  <p:stCondLst>
                                    <p:cond delay="0"/>
                                  </p:stCondLst>
                                  <p:iterate>
                                    <p:tmAbs val="0"/>
                                  </p:iterate>
                                  <p:childTnLst>
                                    <p:set>
                                      <p:cBhvr>
                                        <p:cTn id="75" fill="hold"/>
                                        <p:tgtEl>
                                          <p:spTgt spid="544"/>
                                        </p:tgtEl>
                                        <p:attrNameLst>
                                          <p:attrName>style.visibility</p:attrName>
                                        </p:attrNameLst>
                                      </p:cBhvr>
                                      <p:to>
                                        <p:strVal val="visible"/>
                                      </p:to>
                                    </p:set>
                                    <p:animEffect transition="in" filter="wipe(left)">
                                      <p:cBhvr>
                                        <p:cTn id="76" dur="1000"/>
                                        <p:tgtEl>
                                          <p:spTgt spid="544"/>
                                        </p:tgtEl>
                                      </p:cBhvr>
                                    </p:animEffect>
                                  </p:childTnLst>
                                </p:cTn>
                              </p:par>
                            </p:childTnLst>
                          </p:cTn>
                        </p:par>
                      </p:childTnLst>
                    </p:cTn>
                  </p:par>
                  <p:par>
                    <p:cTn id="77" fill="hold">
                      <p:stCondLst>
                        <p:cond delay="indefinite"/>
                      </p:stCondLst>
                      <p:childTnLst>
                        <p:par>
                          <p:cTn id="78" fill="hold">
                            <p:stCondLst>
                              <p:cond delay="0"/>
                            </p:stCondLst>
                            <p:childTnLst>
                              <p:par>
                                <p:cTn id="79" presetID="15" presetClass="entr" presetSubtype="8" fill="hold" grpId="19" nodeType="clickEffect">
                                  <p:stCondLst>
                                    <p:cond delay="0"/>
                                  </p:stCondLst>
                                  <p:iterate>
                                    <p:tmAbs val="0"/>
                                  </p:iterate>
                                  <p:childTnLst>
                                    <p:set>
                                      <p:cBhvr>
                                        <p:cTn id="80" fill="hold"/>
                                        <p:tgtEl>
                                          <p:spTgt spid="562"/>
                                        </p:tgtEl>
                                        <p:attrNameLst>
                                          <p:attrName>style.visibility</p:attrName>
                                        </p:attrNameLst>
                                      </p:cBhvr>
                                      <p:to>
                                        <p:strVal val="visible"/>
                                      </p:to>
                                    </p:set>
                                    <p:anim calcmode="lin" valueType="num">
                                      <p:cBhvr>
                                        <p:cTn id="81" dur="1000" fill="hold"/>
                                        <p:tgtEl>
                                          <p:spTgt spid="562"/>
                                        </p:tgtEl>
                                        <p:attrNameLst>
                                          <p:attrName>ppt_w</p:attrName>
                                        </p:attrNameLst>
                                      </p:cBhvr>
                                      <p:tavLst>
                                        <p:tav tm="0">
                                          <p:val>
                                            <p:fltVal val="0"/>
                                          </p:val>
                                        </p:tav>
                                        <p:tav tm="100000">
                                          <p:val>
                                            <p:strVal val="#ppt_w"/>
                                          </p:val>
                                        </p:tav>
                                      </p:tavLst>
                                    </p:anim>
                                    <p:anim calcmode="lin" valueType="num">
                                      <p:cBhvr>
                                        <p:cTn id="82" dur="1000" fill="hold"/>
                                        <p:tgtEl>
                                          <p:spTgt spid="562"/>
                                        </p:tgtEl>
                                        <p:attrNameLst>
                                          <p:attrName>ppt_h</p:attrName>
                                        </p:attrNameLst>
                                      </p:cBhvr>
                                      <p:tavLst>
                                        <p:tav tm="0">
                                          <p:val>
                                            <p:fltVal val="0"/>
                                          </p:val>
                                        </p:tav>
                                        <p:tav tm="100000">
                                          <p:val>
                                            <p:strVal val="#ppt_h"/>
                                          </p:val>
                                        </p:tav>
                                      </p:tavLst>
                                    </p:anim>
                                    <p:anim calcmode="lin" valueType="num">
                                      <p:cBhvr>
                                        <p:cTn id="83" dur="1000" fill="hold"/>
                                        <p:tgtEl>
                                          <p:spTgt spid="562"/>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5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5" fill="hold">
                      <p:stCondLst>
                        <p:cond delay="indefinite"/>
                      </p:stCondLst>
                      <p:childTnLst>
                        <p:par>
                          <p:cTn id="86" fill="hold">
                            <p:stCondLst>
                              <p:cond delay="0"/>
                            </p:stCondLst>
                            <p:childTnLst>
                              <p:par>
                                <p:cTn id="87" presetID="9" presetClass="entr" fill="hold" grpId="20" nodeType="clickEffect">
                                  <p:stCondLst>
                                    <p:cond delay="0"/>
                                  </p:stCondLst>
                                  <p:iterate>
                                    <p:tmAbs val="0"/>
                                  </p:iterate>
                                  <p:childTnLst>
                                    <p:set>
                                      <p:cBhvr>
                                        <p:cTn id="88" fill="hold"/>
                                        <p:tgtEl>
                                          <p:spTgt spid="572"/>
                                        </p:tgtEl>
                                        <p:attrNameLst>
                                          <p:attrName>style.visibility</p:attrName>
                                        </p:attrNameLst>
                                      </p:cBhvr>
                                      <p:to>
                                        <p:strVal val="visible"/>
                                      </p:to>
                                    </p:set>
                                    <p:animEffect transition="in" filter="dissolve">
                                      <p:cBhvr>
                                        <p:cTn id="89" dur="2000"/>
                                        <p:tgtEl>
                                          <p:spTgt spid="572"/>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fill="hold" grpId="21" nodeType="clickEffect">
                                  <p:stCondLst>
                                    <p:cond delay="0"/>
                                  </p:stCondLst>
                                  <p:iterate>
                                    <p:tmAbs val="0"/>
                                  </p:iterate>
                                  <p:childTnLst>
                                    <p:set>
                                      <p:cBhvr>
                                        <p:cTn id="93" fill="hold"/>
                                        <p:tgtEl>
                                          <p:spTgt spid="567"/>
                                        </p:tgtEl>
                                        <p:attrNameLst>
                                          <p:attrName>style.visibility</p:attrName>
                                        </p:attrNameLst>
                                      </p:cBhvr>
                                      <p:to>
                                        <p:strVal val="visible"/>
                                      </p:to>
                                    </p:set>
                                    <p:animEffect transition="in" filter="dissolve">
                                      <p:cBhvr>
                                        <p:cTn id="94" dur="2000"/>
                                        <p:tgtEl>
                                          <p:spTgt spid="567"/>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path" presetSubtype="0" accel="50000" decel="50000" fill="hold" nodeType="clickEffect">
                                  <p:stCondLst>
                                    <p:cond delay="0"/>
                                  </p:stCondLst>
                                  <p:childTnLst>
                                    <p:animMotion origin="layout" path="M 0.000000 0.000000 L 0.081406 -0.621228" pathEditMode="relative">
                                      <p:cBhvr>
                                        <p:cTn id="98" dur="1000" fill="hold"/>
                                        <p:tgtEl>
                                          <p:spTgt spid="547"/>
                                        </p:tgtEl>
                                        <p:attrNameLst>
                                          <p:attrName>ppt_x</p:attrName>
                                          <p:attrName>ppt_y</p:attrName>
                                        </p:attrNameLst>
                                      </p:cBhvr>
                                    </p:animMotion>
                                  </p:childTnLst>
                                </p:cTn>
                              </p:par>
                            </p:childTnLst>
                          </p:cTn>
                        </p:par>
                        <p:par>
                          <p:cTn id="99" fill="hold">
                            <p:stCondLst>
                              <p:cond delay="1000"/>
                            </p:stCondLst>
                            <p:childTnLst>
                              <p:par>
                                <p:cTn id="100" presetID="23" presetClass="entr" presetSubtype="16" fill="hold" grpId="23" nodeType="afterEffect">
                                  <p:stCondLst>
                                    <p:cond delay="0"/>
                                  </p:stCondLst>
                                  <p:iterate>
                                    <p:tmAbs val="0"/>
                                  </p:iterate>
                                  <p:childTnLst>
                                    <p:set>
                                      <p:cBhvr>
                                        <p:cTn id="101" fill="hold"/>
                                        <p:tgtEl>
                                          <p:spTgt spid="571"/>
                                        </p:tgtEl>
                                        <p:attrNameLst>
                                          <p:attrName>style.visibility</p:attrName>
                                        </p:attrNameLst>
                                      </p:cBhvr>
                                      <p:to>
                                        <p:strVal val="visible"/>
                                      </p:to>
                                    </p:set>
                                    <p:anim calcmode="lin" valueType="num">
                                      <p:cBhvr>
                                        <p:cTn id="102" dur="1000" fill="hold"/>
                                        <p:tgtEl>
                                          <p:spTgt spid="571"/>
                                        </p:tgtEl>
                                        <p:attrNameLst>
                                          <p:attrName>ppt_w</p:attrName>
                                        </p:attrNameLst>
                                      </p:cBhvr>
                                      <p:tavLst>
                                        <p:tav tm="0">
                                          <p:val>
                                            <p:fltVal val="0"/>
                                          </p:val>
                                        </p:tav>
                                        <p:tav tm="100000">
                                          <p:val>
                                            <p:strVal val="#ppt_w"/>
                                          </p:val>
                                        </p:tav>
                                      </p:tavLst>
                                    </p:anim>
                                    <p:anim calcmode="lin" valueType="num">
                                      <p:cBhvr>
                                        <p:cTn id="103" dur="1000" fill="hold"/>
                                        <p:tgtEl>
                                          <p:spTgt spid="571"/>
                                        </p:tgtEl>
                                        <p:attrNameLst>
                                          <p:attrName>ppt_h</p:attrName>
                                        </p:attrNameLst>
                                      </p:cBhvr>
                                      <p:tavLst>
                                        <p:tav tm="0">
                                          <p:val>
                                            <p:fltVal val="0"/>
                                          </p:val>
                                        </p:tav>
                                        <p:tav tm="100000">
                                          <p:val>
                                            <p:strVal val="#ppt_h"/>
                                          </p:val>
                                        </p:tav>
                                      </p:tavLst>
                                    </p:anim>
                                  </p:childTnLst>
                                </p:cTn>
                              </p:par>
                            </p:childTnLst>
                          </p:cTn>
                        </p:par>
                        <p:par>
                          <p:cTn id="104" fill="hold">
                            <p:stCondLst>
                              <p:cond delay="2000"/>
                            </p:stCondLst>
                            <p:childTnLst>
                              <p:par>
                                <p:cTn id="105" presetID="10" presetClass="exit" fill="hold" grpId="24" nodeType="afterEffect">
                                  <p:stCondLst>
                                    <p:cond delay="0"/>
                                  </p:stCondLst>
                                  <p:iterate>
                                    <p:tmAbs val="0"/>
                                  </p:iterate>
                                  <p:childTnLst>
                                    <p:animEffect transition="out" filter="fade">
                                      <p:cBhvr>
                                        <p:cTn id="106" dur="1000" fill="hold"/>
                                        <p:tgtEl>
                                          <p:spTgt spid="547"/>
                                        </p:tgtEl>
                                      </p:cBhvr>
                                    </p:animEffect>
                                    <p:set>
                                      <p:cBhvr>
                                        <p:cTn id="107" fill="hold">
                                          <p:stCondLst>
                                            <p:cond delay="999"/>
                                          </p:stCondLst>
                                        </p:cTn>
                                        <p:tgtEl>
                                          <p:spTgt spid="54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path" presetSubtype="0" accel="50000" decel="50000" fill="hold" nodeType="clickEffect">
                                  <p:stCondLst>
                                    <p:cond delay="0"/>
                                  </p:stCondLst>
                                  <p:childTnLst>
                                    <p:animMotion origin="layout" path="M 0.000000 0.000000 L 0.044323 0.543036" pathEditMode="relative">
                                      <p:cBhvr>
                                        <p:cTn id="111" dur="1000" fill="hold"/>
                                        <p:tgtEl>
                                          <p:spTgt spid="571"/>
                                        </p:tgtEl>
                                        <p:attrNameLst>
                                          <p:attrName>ppt_x</p:attrName>
                                          <p:attrName>ppt_y</p:attrName>
                                        </p:attrNameLst>
                                      </p:cBhvr>
                                    </p:animMotion>
                                  </p:childTnLst>
                                </p:cTn>
                              </p:par>
                            </p:childTnLst>
                          </p:cTn>
                        </p:par>
                        <p:par>
                          <p:cTn id="112" fill="hold">
                            <p:stCondLst>
                              <p:cond delay="1000"/>
                            </p:stCondLst>
                            <p:childTnLst>
                              <p:par>
                                <p:cTn id="113" presetID="22" presetClass="entr" presetSubtype="8" fill="hold" grpId="26" nodeType="afterEffect">
                                  <p:stCondLst>
                                    <p:cond delay="0"/>
                                  </p:stCondLst>
                                  <p:iterate>
                                    <p:tmAbs val="0"/>
                                  </p:iterate>
                                  <p:childTnLst>
                                    <p:set>
                                      <p:cBhvr>
                                        <p:cTn id="114" fill="hold"/>
                                        <p:tgtEl>
                                          <p:spTgt spid="521"/>
                                        </p:tgtEl>
                                        <p:attrNameLst>
                                          <p:attrName>style.visibility</p:attrName>
                                        </p:attrNameLst>
                                      </p:cBhvr>
                                      <p:to>
                                        <p:strVal val="visible"/>
                                      </p:to>
                                    </p:set>
                                    <p:animEffect transition="in" filter="wipe(left)">
                                      <p:cBhvr>
                                        <p:cTn id="115" dur="1000"/>
                                        <p:tgtEl>
                                          <p:spTgt spid="521"/>
                                        </p:tgtEl>
                                      </p:cBhvr>
                                    </p:animEffect>
                                  </p:childTnLst>
                                </p:cTn>
                              </p:par>
                            </p:childTnLst>
                          </p:cTn>
                        </p:par>
                        <p:par>
                          <p:cTn id="116" fill="hold">
                            <p:stCondLst>
                              <p:cond delay="2000"/>
                            </p:stCondLst>
                            <p:childTnLst>
                              <p:par>
                                <p:cTn id="117" presetID="10" presetClass="exit" fill="hold" grpId="27" nodeType="afterEffect">
                                  <p:stCondLst>
                                    <p:cond delay="0"/>
                                  </p:stCondLst>
                                  <p:iterate>
                                    <p:tmAbs val="0"/>
                                  </p:iterate>
                                  <p:childTnLst>
                                    <p:animEffect transition="out" filter="fade">
                                      <p:cBhvr>
                                        <p:cTn id="118" dur="1000" fill="hold"/>
                                        <p:tgtEl>
                                          <p:spTgt spid="571"/>
                                        </p:tgtEl>
                                      </p:cBhvr>
                                    </p:animEffect>
                                    <p:set>
                                      <p:cBhvr>
                                        <p:cTn id="119" fill="hold">
                                          <p:stCondLst>
                                            <p:cond delay="999"/>
                                          </p:stCondLst>
                                        </p:cTn>
                                        <p:tgtEl>
                                          <p:spTgt spid="5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26" animBg="1" advAuto="0"/>
      <p:bldP spid="522" grpId="13" animBg="1" advAuto="0"/>
      <p:bldP spid="523" grpId="12" animBg="1" advAuto="0"/>
      <p:bldP spid="526" grpId="8" animBg="1" advAuto="0"/>
      <p:bldP spid="527" grpId="11" animBg="1" advAuto="0"/>
      <p:bldP spid="530" grpId="16" animBg="1" advAuto="0"/>
      <p:bldP spid="533" grpId="3" animBg="1" advAuto="0"/>
      <p:bldP spid="534" grpId="6" animBg="1" advAuto="0"/>
      <p:bldP spid="535" grpId="2" animBg="1" advAuto="0"/>
      <p:bldP spid="538" grpId="4" animBg="1" advAuto="0"/>
      <p:bldP spid="541" grpId="7" animBg="1" advAuto="0"/>
      <p:bldP spid="544" grpId="18" animBg="1" advAuto="0"/>
      <p:bldP spid="547" grpId="15" animBg="1" advAuto="0"/>
      <p:bldP spid="547" grpId="24" animBg="1" advAuto="0"/>
      <p:bldP spid="550" grpId="5" animBg="1" advAuto="0"/>
      <p:bldP spid="558" grpId="10" animBg="1" advAuto="0"/>
      <p:bldP spid="559" grpId="14" animBg="1" advAuto="0"/>
      <p:bldP spid="561" grpId="1" animBg="1" advAuto="0"/>
      <p:bldP spid="562" grpId="19" animBg="1" advAuto="0"/>
      <p:bldP spid="565" grpId="9" animBg="1" advAuto="0"/>
      <p:bldP spid="572" grpId="20" animBg="1" advAuto="0"/>
      <p:bldP spid="567" grpId="21" animBg="1" advAuto="0"/>
      <p:bldP spid="568" grpId="17" animBg="1" advAuto="0"/>
      <p:bldP spid="571" grpId="23" animBg="1" advAuto="0"/>
      <p:bldP spid="571" grpId="27"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ectangle"/>
          <p:cNvSpPr/>
          <p:nvPr/>
        </p:nvSpPr>
        <p:spPr>
          <a:xfrm>
            <a:off x="-342830" y="-164919"/>
            <a:ext cx="9829660" cy="5473338"/>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14" name="Rectangle"/>
          <p:cNvSpPr/>
          <p:nvPr/>
        </p:nvSpPr>
        <p:spPr>
          <a:xfrm>
            <a:off x="7004989" y="1373056"/>
            <a:ext cx="1976884" cy="2957870"/>
          </a:xfrm>
          <a:prstGeom prst="rect">
            <a:avLst/>
          </a:prstGeom>
          <a:gradFill>
            <a:gsLst>
              <a:gs pos="0">
                <a:srgbClr val="FFFB00"/>
              </a:gs>
              <a:gs pos="79148">
                <a:srgbClr val="7F7E00"/>
              </a:gs>
              <a:gs pos="92932">
                <a:srgbClr val="000000"/>
              </a:gs>
            </a:gsLst>
            <a:path>
              <a:fillToRect l="50000" t="50000" r="50000" b="50000"/>
            </a:path>
          </a:gra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15" name="Cronograma Bíblico"/>
          <p:cNvSpPr txBox="1"/>
          <p:nvPr/>
        </p:nvSpPr>
        <p:spPr>
          <a:xfrm>
            <a:off x="239317" y="247128"/>
            <a:ext cx="3028392" cy="416053"/>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ctr" defTabSz="219075">
              <a:defRPr sz="2400" b="1" cap="all" spc="144">
                <a:latin typeface="Founders Grotesk Condensed"/>
                <a:ea typeface="Founders Grotesk Condensed"/>
                <a:cs typeface="Founders Grotesk Condensed"/>
                <a:sym typeface="Founders Grotesk Condensed"/>
              </a:defRPr>
            </a:lvl1pPr>
          </a:lstStyle>
          <a:p>
            <a:r>
              <a:t>Cronograma Bíblico</a:t>
            </a:r>
          </a:p>
        </p:txBody>
      </p:sp>
      <p:grpSp>
        <p:nvGrpSpPr>
          <p:cNvPr id="342" name="Group"/>
          <p:cNvGrpSpPr/>
          <p:nvPr/>
        </p:nvGrpSpPr>
        <p:grpSpPr>
          <a:xfrm>
            <a:off x="-2291996" y="983654"/>
            <a:ext cx="8877902" cy="371432"/>
            <a:chOff x="0" y="11064"/>
            <a:chExt cx="8877901" cy="371430"/>
          </a:xfrm>
        </p:grpSpPr>
        <p:sp>
          <p:nvSpPr>
            <p:cNvPr id="316" name="Rectangle"/>
            <p:cNvSpPr/>
            <p:nvPr/>
          </p:nvSpPr>
          <p:spPr>
            <a:xfrm>
              <a:off x="0" y="25035"/>
              <a:ext cx="8877902" cy="355080"/>
            </a:xfrm>
            <a:prstGeom prst="rect">
              <a:avLst/>
            </a:prstGeom>
            <a:solidFill>
              <a:srgbClr val="FFFFFF"/>
            </a:solidFill>
            <a:ln w="3175" cap="flat">
              <a:solidFill>
                <a:srgbClr val="000000"/>
              </a:solidFill>
              <a:prstDash val="solid"/>
              <a:miter lim="400000"/>
            </a:ln>
            <a:effectLst/>
          </p:spPr>
          <p:txBody>
            <a:bodyPr wrap="square" lIns="19050" tIns="19050" rIns="19050" bIns="19050" numCol="1" anchor="ctr">
              <a:noAutofit/>
            </a:bodyP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17" name="Line"/>
            <p:cNvSpPr/>
            <p:nvPr/>
          </p:nvSpPr>
          <p:spPr>
            <a:xfrm flipV="1">
              <a:off x="64904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18" name="Line"/>
            <p:cNvSpPr/>
            <p:nvPr/>
          </p:nvSpPr>
          <p:spPr>
            <a:xfrm flipV="1">
              <a:off x="12838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19" name="Line"/>
            <p:cNvSpPr/>
            <p:nvPr/>
          </p:nvSpPr>
          <p:spPr>
            <a:xfrm flipV="1">
              <a:off x="193293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0" name="Line"/>
            <p:cNvSpPr/>
            <p:nvPr/>
          </p:nvSpPr>
          <p:spPr>
            <a:xfrm flipV="1">
              <a:off x="2567737"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1" name="Line"/>
            <p:cNvSpPr/>
            <p:nvPr/>
          </p:nvSpPr>
          <p:spPr>
            <a:xfrm flipV="1">
              <a:off x="321206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2" name="Line"/>
            <p:cNvSpPr/>
            <p:nvPr/>
          </p:nvSpPr>
          <p:spPr>
            <a:xfrm flipV="1">
              <a:off x="3851629"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3" name="Line"/>
            <p:cNvSpPr/>
            <p:nvPr/>
          </p:nvSpPr>
          <p:spPr>
            <a:xfrm flipV="1">
              <a:off x="4336646"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4" name="Line"/>
            <p:cNvSpPr/>
            <p:nvPr/>
          </p:nvSpPr>
          <p:spPr>
            <a:xfrm flipV="1">
              <a:off x="4821663"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5" name="Line"/>
            <p:cNvSpPr/>
            <p:nvPr/>
          </p:nvSpPr>
          <p:spPr>
            <a:xfrm flipV="1">
              <a:off x="525675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6" name="Line"/>
            <p:cNvSpPr/>
            <p:nvPr/>
          </p:nvSpPr>
          <p:spPr>
            <a:xfrm flipV="1">
              <a:off x="5770322"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7" name="Line"/>
            <p:cNvSpPr/>
            <p:nvPr/>
          </p:nvSpPr>
          <p:spPr>
            <a:xfrm flipV="1">
              <a:off x="6250554"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8" name="Line"/>
            <p:cNvSpPr/>
            <p:nvPr/>
          </p:nvSpPr>
          <p:spPr>
            <a:xfrm flipV="1">
              <a:off x="6718980"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29" name="Line"/>
            <p:cNvSpPr/>
            <p:nvPr/>
          </p:nvSpPr>
          <p:spPr>
            <a:xfrm flipV="1">
              <a:off x="7560628"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30" name="Line"/>
            <p:cNvSpPr/>
            <p:nvPr/>
          </p:nvSpPr>
          <p:spPr>
            <a:xfrm flipV="1">
              <a:off x="8238225" y="22653"/>
              <a:ext cx="1" cy="359843"/>
            </a:xfrm>
            <a:prstGeom prst="line">
              <a:avLst/>
            </a:prstGeom>
            <a:noFill/>
            <a:ln w="3175" cap="flat">
              <a:solidFill>
                <a:srgbClr val="A1A99E"/>
              </a:solidFill>
              <a:prstDash val="solid"/>
              <a:miter lim="400000"/>
            </a:ln>
            <a:effectLst/>
          </p:spPr>
          <p:txBody>
            <a:bodyPr wrap="square" lIns="19050" tIns="19050" rIns="19050" bIns="19050" numCol="1" anchor="ctr">
              <a:noAutofit/>
            </a:bodyP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31" name="3000"/>
            <p:cNvSpPr txBox="1"/>
            <p:nvPr/>
          </p:nvSpPr>
          <p:spPr>
            <a:xfrm>
              <a:off x="1113230" y="11064"/>
              <a:ext cx="339408"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3000</a:t>
              </a:r>
            </a:p>
          </p:txBody>
        </p:sp>
        <p:sp>
          <p:nvSpPr>
            <p:cNvPr id="332" name="2000"/>
            <p:cNvSpPr txBox="1"/>
            <p:nvPr/>
          </p:nvSpPr>
          <p:spPr>
            <a:xfrm>
              <a:off x="2397121" y="11064"/>
              <a:ext cx="33929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2000</a:t>
              </a:r>
            </a:p>
          </p:txBody>
        </p:sp>
        <p:sp>
          <p:nvSpPr>
            <p:cNvPr id="333" name="1000"/>
            <p:cNvSpPr txBox="1"/>
            <p:nvPr/>
          </p:nvSpPr>
          <p:spPr>
            <a:xfrm>
              <a:off x="3701400" y="11064"/>
              <a:ext cx="325464"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1000</a:t>
              </a:r>
            </a:p>
          </p:txBody>
        </p:sp>
        <p:sp>
          <p:nvSpPr>
            <p:cNvPr id="334" name="900"/>
            <p:cNvSpPr txBox="1"/>
            <p:nvPr/>
          </p:nvSpPr>
          <p:spPr>
            <a:xfrm>
              <a:off x="4197581"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900</a:t>
              </a:r>
            </a:p>
          </p:txBody>
        </p:sp>
        <p:sp>
          <p:nvSpPr>
            <p:cNvPr id="335" name="800"/>
            <p:cNvSpPr txBox="1"/>
            <p:nvPr/>
          </p:nvSpPr>
          <p:spPr>
            <a:xfrm>
              <a:off x="4681732" y="11064"/>
              <a:ext cx="2695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800</a:t>
              </a:r>
            </a:p>
          </p:txBody>
        </p:sp>
        <p:sp>
          <p:nvSpPr>
            <p:cNvPr id="336" name="700"/>
            <p:cNvSpPr txBox="1"/>
            <p:nvPr/>
          </p:nvSpPr>
          <p:spPr>
            <a:xfrm>
              <a:off x="5130757" y="11064"/>
              <a:ext cx="260542"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700</a:t>
              </a:r>
            </a:p>
          </p:txBody>
        </p:sp>
        <p:sp>
          <p:nvSpPr>
            <p:cNvPr id="337" name="600"/>
            <p:cNvSpPr txBox="1"/>
            <p:nvPr/>
          </p:nvSpPr>
          <p:spPr>
            <a:xfrm>
              <a:off x="5634957" y="11064"/>
              <a:ext cx="26797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600</a:t>
              </a:r>
            </a:p>
          </p:txBody>
        </p:sp>
        <p:sp>
          <p:nvSpPr>
            <p:cNvPr id="338" name="500"/>
            <p:cNvSpPr txBox="1"/>
            <p:nvPr/>
          </p:nvSpPr>
          <p:spPr>
            <a:xfrm>
              <a:off x="6113532" y="11064"/>
              <a:ext cx="264199"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500</a:t>
              </a:r>
            </a:p>
          </p:txBody>
        </p:sp>
        <p:sp>
          <p:nvSpPr>
            <p:cNvPr id="339" name="400"/>
            <p:cNvSpPr txBox="1"/>
            <p:nvPr/>
          </p:nvSpPr>
          <p:spPr>
            <a:xfrm>
              <a:off x="6569728" y="11064"/>
              <a:ext cx="274257"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400</a:t>
              </a:r>
            </a:p>
          </p:txBody>
        </p:sp>
        <p:sp>
          <p:nvSpPr>
            <p:cNvPr id="340" name="0"/>
            <p:cNvSpPr txBox="1"/>
            <p:nvPr/>
          </p:nvSpPr>
          <p:spPr>
            <a:xfrm>
              <a:off x="7498829" y="11064"/>
              <a:ext cx="127001"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0</a:t>
              </a:r>
            </a:p>
          </p:txBody>
        </p:sp>
        <p:sp>
          <p:nvSpPr>
            <p:cNvPr id="341" name="50"/>
            <p:cNvSpPr txBox="1"/>
            <p:nvPr/>
          </p:nvSpPr>
          <p:spPr>
            <a:xfrm>
              <a:off x="8141571" y="11064"/>
              <a:ext cx="189675" cy="17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50</a:t>
              </a:r>
            </a:p>
          </p:txBody>
        </p:sp>
      </p:grpSp>
      <p:sp>
        <p:nvSpPr>
          <p:cNvPr id="343" name="Israel"/>
          <p:cNvSpPr/>
          <p:nvPr/>
        </p:nvSpPr>
        <p:spPr>
          <a:xfrm>
            <a:off x="480742" y="4321789"/>
            <a:ext cx="3537989" cy="199416"/>
          </a:xfrm>
          <a:prstGeom prst="rect">
            <a:avLst/>
          </a:prstGeom>
          <a:solidFill>
            <a:srgbClr val="DD84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Israel</a:t>
            </a:r>
          </a:p>
        </p:txBody>
      </p:sp>
      <p:sp>
        <p:nvSpPr>
          <p:cNvPr id="344" name="Exilio"/>
          <p:cNvSpPr/>
          <p:nvPr/>
        </p:nvSpPr>
        <p:spPr>
          <a:xfrm>
            <a:off x="3500655" y="4098076"/>
            <a:ext cx="335676" cy="142017"/>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Exilio</a:t>
            </a:r>
          </a:p>
        </p:txBody>
      </p:sp>
      <p:sp>
        <p:nvSpPr>
          <p:cNvPr id="345" name="Rectangle"/>
          <p:cNvSpPr/>
          <p:nvPr/>
        </p:nvSpPr>
        <p:spPr>
          <a:xfrm>
            <a:off x="4009753" y="4324951"/>
            <a:ext cx="1849841" cy="193093"/>
          </a:xfrm>
          <a:prstGeom prst="rect">
            <a:avLst/>
          </a:prstGeom>
          <a:solidFill>
            <a:srgbClr val="DD8400"/>
          </a:solidFill>
          <a:ln w="3175">
            <a:miter lim="400000"/>
          </a:ln>
        </p:spPr>
        <p:txBody>
          <a:bodyPr lIns="19050" tIns="19050" rIns="19050" bIns="19050" anchor="ct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346" name="Iglesia"/>
          <p:cNvSpPr/>
          <p:nvPr/>
        </p:nvSpPr>
        <p:spPr>
          <a:xfrm>
            <a:off x="5895261" y="4325822"/>
            <a:ext cx="1121863" cy="191351"/>
          </a:xfrm>
          <a:prstGeom prst="rect">
            <a:avLst/>
          </a:prstGeom>
          <a:solidFill>
            <a:srgbClr val="BFF823"/>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Iglesia</a:t>
            </a:r>
          </a:p>
        </p:txBody>
      </p:sp>
      <p:sp>
        <p:nvSpPr>
          <p:cNvPr id="347" name="Reino de jesucristo"/>
          <p:cNvSpPr/>
          <p:nvPr/>
        </p:nvSpPr>
        <p:spPr>
          <a:xfrm>
            <a:off x="7146524" y="4324951"/>
            <a:ext cx="1852105" cy="193093"/>
          </a:xfrm>
          <a:prstGeom prst="rect">
            <a:avLst/>
          </a:prstGeom>
          <a:solidFill>
            <a:srgbClr val="FFFB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Reino de jesucristo</a:t>
            </a:r>
          </a:p>
        </p:txBody>
      </p:sp>
      <p:sp>
        <p:nvSpPr>
          <p:cNvPr id="348" name="ADAN"/>
          <p:cNvSpPr/>
          <p:nvPr/>
        </p:nvSpPr>
        <p:spPr>
          <a:xfrm>
            <a:off x="-2299311" y="4324275"/>
            <a:ext cx="1188458" cy="194654"/>
          </a:xfrm>
          <a:prstGeom prst="rect">
            <a:avLst/>
          </a:prstGeom>
          <a:solidFill>
            <a:srgbClr val="D7FF8A"/>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ADAN</a:t>
            </a:r>
          </a:p>
        </p:txBody>
      </p:sp>
      <p:sp>
        <p:nvSpPr>
          <p:cNvPr id="349" name="noé"/>
          <p:cNvSpPr/>
          <p:nvPr/>
        </p:nvSpPr>
        <p:spPr>
          <a:xfrm>
            <a:off x="-1074902" y="4324275"/>
            <a:ext cx="927765" cy="194654"/>
          </a:xfrm>
          <a:prstGeom prst="rect">
            <a:avLst/>
          </a:prstGeom>
          <a:solidFill>
            <a:srgbClr val="3B39E4"/>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noé</a:t>
            </a:r>
          </a:p>
        </p:txBody>
      </p:sp>
      <p:sp>
        <p:nvSpPr>
          <p:cNvPr id="350" name="Rectangle"/>
          <p:cNvSpPr/>
          <p:nvPr/>
        </p:nvSpPr>
        <p:spPr>
          <a:xfrm>
            <a:off x="337312" y="4694909"/>
            <a:ext cx="1456567" cy="228005"/>
          </a:xfrm>
          <a:prstGeom prst="rect">
            <a:avLst/>
          </a:prstGeom>
          <a:solidFill>
            <a:srgbClr val="000000"/>
          </a:solidFill>
          <a:ln w="3175">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51" name="David"/>
          <p:cNvSpPr/>
          <p:nvPr/>
        </p:nvSpPr>
        <p:spPr>
          <a:xfrm>
            <a:off x="1543013" y="4097947"/>
            <a:ext cx="421001" cy="215625"/>
          </a:xfrm>
          <a:prstGeom prst="rect">
            <a:avLst/>
          </a:prstGeom>
          <a:solidFill>
            <a:srgbClr val="5EF7D2"/>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solidFill>
                  <a:srgbClr val="000000"/>
                </a:solidFill>
                <a:latin typeface="Founders Grotesk Condensed"/>
                <a:ea typeface="Founders Grotesk Condensed"/>
                <a:cs typeface="Founders Grotesk Condensed"/>
                <a:sym typeface="Founders Grotesk Condensed"/>
              </a:defRPr>
            </a:lvl1pPr>
          </a:lstStyle>
          <a:p>
            <a:r>
              <a:t>David</a:t>
            </a:r>
          </a:p>
        </p:txBody>
      </p:sp>
      <p:sp>
        <p:nvSpPr>
          <p:cNvPr id="352" name="Moises"/>
          <p:cNvSpPr/>
          <p:nvPr/>
        </p:nvSpPr>
        <p:spPr>
          <a:xfrm>
            <a:off x="842969" y="4097947"/>
            <a:ext cx="445253" cy="215625"/>
          </a:xfrm>
          <a:prstGeom prst="rect">
            <a:avLst/>
          </a:prstGeom>
          <a:solidFill>
            <a:srgbClr val="51C1FD"/>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900" b="1" cap="all" spc="54">
                <a:latin typeface="Founders Grotesk Condensed"/>
                <a:ea typeface="Founders Grotesk Condensed"/>
                <a:cs typeface="Founders Grotesk Condensed"/>
                <a:sym typeface="Founders Grotesk Condensed"/>
              </a:defRPr>
            </a:lvl1pPr>
          </a:lstStyle>
          <a:p>
            <a:r>
              <a:t>Moises</a:t>
            </a:r>
          </a:p>
        </p:txBody>
      </p:sp>
      <p:sp>
        <p:nvSpPr>
          <p:cNvPr id="353" name="Abraham"/>
          <p:cNvSpPr/>
          <p:nvPr/>
        </p:nvSpPr>
        <p:spPr>
          <a:xfrm>
            <a:off x="4941" y="4107111"/>
            <a:ext cx="510825" cy="197297"/>
          </a:xfrm>
          <a:prstGeom prst="rect">
            <a:avLst/>
          </a:prstGeom>
          <a:solidFill>
            <a:srgbClr val="BFF823"/>
          </a:solidFill>
          <a:ln w="3175">
            <a:solidFill>
              <a:srgbClr val="A1A99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700" b="1" cap="all" spc="42">
                <a:solidFill>
                  <a:srgbClr val="000000"/>
                </a:solidFill>
                <a:latin typeface="Founders Grotesk Condensed"/>
                <a:ea typeface="Founders Grotesk Condensed"/>
                <a:cs typeface="Founders Grotesk Condensed"/>
                <a:sym typeface="Founders Grotesk Condensed"/>
              </a:defRPr>
            </a:lvl1pPr>
          </a:lstStyle>
          <a:p>
            <a:r>
              <a:t>Abraham</a:t>
            </a:r>
          </a:p>
        </p:txBody>
      </p:sp>
      <p:sp>
        <p:nvSpPr>
          <p:cNvPr id="354" name="redbiblica.org"/>
          <p:cNvSpPr/>
          <p:nvPr/>
        </p:nvSpPr>
        <p:spPr>
          <a:xfrm>
            <a:off x="-2297391" y="4868245"/>
            <a:ext cx="810456" cy="173284"/>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defTabSz="219075">
              <a:defRPr sz="700" cap="all" spc="42">
                <a:latin typeface="Founders Grotesk Condensed"/>
                <a:ea typeface="Founders Grotesk Condensed"/>
                <a:cs typeface="Founders Grotesk Condensed"/>
                <a:sym typeface="Founders Grotesk Condensed"/>
              </a:defRPr>
            </a:lvl1pPr>
          </a:lstStyle>
          <a:p>
            <a:r>
              <a:t>redbiblica.org</a:t>
            </a:r>
          </a:p>
        </p:txBody>
      </p:sp>
      <p:sp>
        <p:nvSpPr>
          <p:cNvPr id="355" name="Tribulación"/>
          <p:cNvSpPr/>
          <p:nvPr/>
        </p:nvSpPr>
        <p:spPr>
          <a:xfrm rot="16200000">
            <a:off x="6773753" y="4737903"/>
            <a:ext cx="573339" cy="142018"/>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lgn="ctr" defTabSz="219075">
              <a:defRPr sz="800" cap="all" spc="48">
                <a:latin typeface="Founders Grotesk Condensed"/>
                <a:ea typeface="Founders Grotesk Condensed"/>
                <a:cs typeface="Founders Grotesk Condensed"/>
                <a:sym typeface="Founders Grotesk Condensed"/>
              </a:defRPr>
            </a:lvl1pPr>
          </a:lstStyle>
          <a:p>
            <a:r>
              <a:t>Tribulación</a:t>
            </a:r>
          </a:p>
        </p:txBody>
      </p:sp>
      <p:pic>
        <p:nvPicPr>
          <p:cNvPr id="356" name="cross.jpeg" descr="cross.jpeg"/>
          <p:cNvPicPr>
            <a:picLocks noChangeAspect="1"/>
          </p:cNvPicPr>
          <p:nvPr/>
        </p:nvPicPr>
        <p:blipFill>
          <a:blip r:embed="rId3"/>
          <a:srcRect l="19861" t="6052" r="21173" b="2707"/>
          <a:stretch>
            <a:fillRect/>
          </a:stretch>
        </p:blipFill>
        <p:spPr>
          <a:xfrm>
            <a:off x="5692113" y="3234847"/>
            <a:ext cx="335758" cy="519536"/>
          </a:xfrm>
          <a:custGeom>
            <a:avLst/>
            <a:gdLst/>
            <a:ahLst/>
            <a:cxnLst>
              <a:cxn ang="0">
                <a:pos x="wd2" y="hd2"/>
              </a:cxn>
              <a:cxn ang="5400000">
                <a:pos x="wd2" y="hd2"/>
              </a:cxn>
              <a:cxn ang="10800000">
                <a:pos x="wd2" y="hd2"/>
              </a:cxn>
              <a:cxn ang="16200000">
                <a:pos x="wd2" y="hd2"/>
              </a:cxn>
            </a:cxnLst>
            <a:rect l="0" t="0" r="r" b="b"/>
            <a:pathLst>
              <a:path w="21437" h="21591" extrusionOk="0">
                <a:moveTo>
                  <a:pt x="11757" y="0"/>
                </a:moveTo>
                <a:cubicBezTo>
                  <a:pt x="11395" y="-2"/>
                  <a:pt x="10954" y="7"/>
                  <a:pt x="10364" y="17"/>
                </a:cubicBezTo>
                <a:lnTo>
                  <a:pt x="7830" y="50"/>
                </a:lnTo>
                <a:cubicBezTo>
                  <a:pt x="7824" y="65"/>
                  <a:pt x="7811" y="235"/>
                  <a:pt x="7804" y="264"/>
                </a:cubicBezTo>
                <a:lnTo>
                  <a:pt x="7703" y="2095"/>
                </a:lnTo>
                <a:lnTo>
                  <a:pt x="7576" y="4140"/>
                </a:lnTo>
                <a:lnTo>
                  <a:pt x="3801" y="4173"/>
                </a:lnTo>
                <a:lnTo>
                  <a:pt x="0" y="4223"/>
                </a:lnTo>
                <a:lnTo>
                  <a:pt x="0" y="5822"/>
                </a:lnTo>
                <a:cubicBezTo>
                  <a:pt x="1" y="7256"/>
                  <a:pt x="65" y="7467"/>
                  <a:pt x="557" y="7868"/>
                </a:cubicBezTo>
                <a:cubicBezTo>
                  <a:pt x="1107" y="8314"/>
                  <a:pt x="1118" y="8318"/>
                  <a:pt x="3775" y="8296"/>
                </a:cubicBezTo>
                <a:cubicBezTo>
                  <a:pt x="5241" y="8285"/>
                  <a:pt x="6719" y="8342"/>
                  <a:pt x="7070" y="8428"/>
                </a:cubicBezTo>
                <a:lnTo>
                  <a:pt x="7703" y="8593"/>
                </a:lnTo>
                <a:lnTo>
                  <a:pt x="7703" y="14482"/>
                </a:lnTo>
                <a:cubicBezTo>
                  <a:pt x="7703" y="14779"/>
                  <a:pt x="7703" y="14903"/>
                  <a:pt x="7703" y="15174"/>
                </a:cubicBezTo>
                <a:cubicBezTo>
                  <a:pt x="7751" y="17678"/>
                  <a:pt x="7797" y="18938"/>
                  <a:pt x="7855" y="19809"/>
                </a:cubicBezTo>
                <a:cubicBezTo>
                  <a:pt x="8006" y="20988"/>
                  <a:pt x="8297" y="21266"/>
                  <a:pt x="8970" y="21442"/>
                </a:cubicBezTo>
                <a:cubicBezTo>
                  <a:pt x="9261" y="21518"/>
                  <a:pt x="10456" y="21585"/>
                  <a:pt x="11605" y="21590"/>
                </a:cubicBezTo>
                <a:cubicBezTo>
                  <a:pt x="13199" y="21598"/>
                  <a:pt x="13775" y="21547"/>
                  <a:pt x="14063" y="21360"/>
                </a:cubicBezTo>
                <a:cubicBezTo>
                  <a:pt x="14394" y="21144"/>
                  <a:pt x="14443" y="20332"/>
                  <a:pt x="14443" y="14861"/>
                </a:cubicBezTo>
                <a:cubicBezTo>
                  <a:pt x="14443" y="10032"/>
                  <a:pt x="14515" y="8589"/>
                  <a:pt x="14747" y="8494"/>
                </a:cubicBezTo>
                <a:cubicBezTo>
                  <a:pt x="14913" y="8427"/>
                  <a:pt x="16415" y="8347"/>
                  <a:pt x="18092" y="8313"/>
                </a:cubicBezTo>
                <a:cubicBezTo>
                  <a:pt x="21600" y="8241"/>
                  <a:pt x="21431" y="8341"/>
                  <a:pt x="21437" y="6548"/>
                </a:cubicBezTo>
                <a:cubicBezTo>
                  <a:pt x="21440" y="5372"/>
                  <a:pt x="21090" y="4603"/>
                  <a:pt x="20499" y="4420"/>
                </a:cubicBezTo>
                <a:cubicBezTo>
                  <a:pt x="20277" y="4352"/>
                  <a:pt x="18855" y="4252"/>
                  <a:pt x="17332" y="4206"/>
                </a:cubicBezTo>
                <a:lnTo>
                  <a:pt x="14570" y="4140"/>
                </a:lnTo>
                <a:lnTo>
                  <a:pt x="14443" y="2425"/>
                </a:lnTo>
                <a:cubicBezTo>
                  <a:pt x="14326" y="764"/>
                  <a:pt x="14312" y="716"/>
                  <a:pt x="13607" y="347"/>
                </a:cubicBezTo>
                <a:cubicBezTo>
                  <a:pt x="13101" y="81"/>
                  <a:pt x="12845" y="7"/>
                  <a:pt x="11757" y="0"/>
                </a:cubicBezTo>
                <a:close/>
              </a:path>
            </a:pathLst>
          </a:custGeom>
          <a:ln w="12700">
            <a:miter lim="400000"/>
          </a:ln>
        </p:spPr>
      </p:pic>
      <p:sp>
        <p:nvSpPr>
          <p:cNvPr id="357" name="Rectangle"/>
          <p:cNvSpPr/>
          <p:nvPr/>
        </p:nvSpPr>
        <p:spPr>
          <a:xfrm>
            <a:off x="6588097" y="995822"/>
            <a:ext cx="8877903" cy="355080"/>
          </a:xfrm>
          <a:prstGeom prst="rect">
            <a:avLst/>
          </a:prstGeom>
          <a:solidFill>
            <a:srgbClr val="FFFFFF"/>
          </a:solidFill>
          <a:ln w="3175">
            <a:solidFill>
              <a:srgbClr val="000000"/>
            </a:solidFill>
            <a:miter lim="400000"/>
          </a:ln>
        </p:spPr>
        <p:txBody>
          <a:bodyPr lIns="19050" tIns="19050" rIns="19050" bIns="19050" anchor="ctr"/>
          <a:lstStyle/>
          <a:p>
            <a:pPr algn="ctr" defTabSz="219075">
              <a:defRPr sz="900" b="1" cap="all" spc="54">
                <a:latin typeface="Founders Grotesk Condensed"/>
                <a:ea typeface="Founders Grotesk Condensed"/>
                <a:cs typeface="Founders Grotesk Condensed"/>
                <a:sym typeface="Founders Grotesk Condensed"/>
              </a:defRPr>
            </a:pPr>
            <a:endParaRPr/>
          </a:p>
        </p:txBody>
      </p:sp>
      <p:sp>
        <p:nvSpPr>
          <p:cNvPr id="358" name="Line"/>
          <p:cNvSpPr/>
          <p:nvPr/>
        </p:nvSpPr>
        <p:spPr>
          <a:xfrm flipV="1">
            <a:off x="7145911" y="993441"/>
            <a:ext cx="1" cy="359843"/>
          </a:xfrm>
          <a:prstGeom prst="line">
            <a:avLst/>
          </a:prstGeom>
          <a:ln w="3175">
            <a:solidFill>
              <a:srgbClr val="A1A99E"/>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59" name="Line"/>
          <p:cNvSpPr/>
          <p:nvPr/>
        </p:nvSpPr>
        <p:spPr>
          <a:xfrm flipV="1">
            <a:off x="6984494" y="993441"/>
            <a:ext cx="1" cy="359843"/>
          </a:xfrm>
          <a:prstGeom prst="line">
            <a:avLst/>
          </a:prstGeom>
          <a:ln w="3175">
            <a:solidFill>
              <a:srgbClr val="A1A99E"/>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60" name="Line"/>
          <p:cNvSpPr/>
          <p:nvPr/>
        </p:nvSpPr>
        <p:spPr>
          <a:xfrm flipV="1">
            <a:off x="9056875" y="983916"/>
            <a:ext cx="1" cy="359843"/>
          </a:xfrm>
          <a:prstGeom prst="line">
            <a:avLst/>
          </a:prstGeom>
          <a:ln w="3175">
            <a:solidFill>
              <a:srgbClr val="A1A99E"/>
            </a:solidFill>
            <a:miter lim="400000"/>
          </a:ln>
        </p:spPr>
        <p:txBody>
          <a:bodyPr lIns="19050" tIns="19050" rIns="19050" bIns="19050" anchor="ctr"/>
          <a:lstStyle/>
          <a:p>
            <a:pPr defTabSz="309562">
              <a:lnSpc>
                <a:spcPct val="80000"/>
              </a:lnSpc>
              <a:spcBef>
                <a:spcPts val="1300"/>
              </a:spcBef>
              <a:defRPr spc="-14">
                <a:solidFill>
                  <a:srgbClr val="000000"/>
                </a:solidFill>
                <a:latin typeface="Founders Grotesk Text"/>
                <a:ea typeface="Founders Grotesk Text"/>
                <a:cs typeface="Founders Grotesk Text"/>
                <a:sym typeface="Founders Grotesk Text"/>
              </a:defRPr>
            </a:pPr>
            <a:endParaRPr/>
          </a:p>
        </p:txBody>
      </p:sp>
      <p:sp>
        <p:nvSpPr>
          <p:cNvPr id="361" name="3000"/>
          <p:cNvSpPr txBox="1"/>
          <p:nvPr/>
        </p:nvSpPr>
        <p:spPr>
          <a:xfrm>
            <a:off x="775567" y="2034469"/>
            <a:ext cx="339409" cy="176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3000</a:t>
            </a:r>
          </a:p>
        </p:txBody>
      </p:sp>
      <p:sp>
        <p:nvSpPr>
          <p:cNvPr id="362" name="2000"/>
          <p:cNvSpPr txBox="1"/>
          <p:nvPr/>
        </p:nvSpPr>
        <p:spPr>
          <a:xfrm>
            <a:off x="6439219" y="1000241"/>
            <a:ext cx="339294" cy="176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2000</a:t>
            </a:r>
          </a:p>
        </p:txBody>
      </p:sp>
      <p:sp>
        <p:nvSpPr>
          <p:cNvPr id="363" name="1000"/>
          <p:cNvSpPr txBox="1"/>
          <p:nvPr/>
        </p:nvSpPr>
        <p:spPr>
          <a:xfrm>
            <a:off x="7902369" y="1000241"/>
            <a:ext cx="325464" cy="176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1000</a:t>
            </a:r>
          </a:p>
        </p:txBody>
      </p:sp>
      <p:sp>
        <p:nvSpPr>
          <p:cNvPr id="364" name="7"/>
          <p:cNvSpPr txBox="1"/>
          <p:nvPr/>
        </p:nvSpPr>
        <p:spPr>
          <a:xfrm>
            <a:off x="7005496" y="1000241"/>
            <a:ext cx="127001" cy="176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309562">
              <a:lnSpc>
                <a:spcPct val="80000"/>
              </a:lnSpc>
              <a:spcBef>
                <a:spcPts val="1300"/>
              </a:spcBef>
              <a:defRPr sz="900" b="1" spc="-9">
                <a:solidFill>
                  <a:srgbClr val="000000"/>
                </a:solidFill>
                <a:latin typeface="Founders Grotesk Text"/>
                <a:ea typeface="Founders Grotesk Text"/>
                <a:cs typeface="Founders Grotesk Text"/>
                <a:sym typeface="Founders Grotesk Text"/>
              </a:defRPr>
            </a:lvl1pPr>
          </a:lstStyle>
          <a:p>
            <a:r>
              <a:t>7</a:t>
            </a:r>
          </a:p>
        </p:txBody>
      </p:sp>
      <p:sp>
        <p:nvSpPr>
          <p:cNvPr id="365" name="DIA DEL SEÑOR"/>
          <p:cNvSpPr txBox="1"/>
          <p:nvPr/>
        </p:nvSpPr>
        <p:spPr>
          <a:xfrm>
            <a:off x="6948016" y="2407793"/>
            <a:ext cx="2129055" cy="327915"/>
          </a:xfrm>
          <a:prstGeom prst="rect">
            <a:avLst/>
          </a:prstGeom>
          <a:solidFill>
            <a:srgbClr val="BFF823"/>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ctr" defTabSz="219075">
              <a:defRPr sz="1800" b="1" cap="all" spc="108">
                <a:solidFill>
                  <a:srgbClr val="000000"/>
                </a:solidFill>
                <a:latin typeface="Founders Grotesk Condensed"/>
                <a:ea typeface="Founders Grotesk Condensed"/>
                <a:cs typeface="Founders Grotesk Condensed"/>
                <a:sym typeface="Founders Grotesk Condensed"/>
              </a:defRPr>
            </a:lvl1pPr>
          </a:lstStyle>
          <a:p>
            <a:r>
              <a:t>DIA DEL SEÑOR</a:t>
            </a:r>
          </a:p>
        </p:txBody>
      </p:sp>
      <p:sp>
        <p:nvSpPr>
          <p:cNvPr id="366" name="Rectangle 29"/>
          <p:cNvSpPr/>
          <p:nvPr/>
        </p:nvSpPr>
        <p:spPr>
          <a:xfrm>
            <a:off x="404863" y="1540177"/>
            <a:ext cx="1755913" cy="302532"/>
          </a:xfrm>
          <a:prstGeom prst="rect">
            <a:avLst/>
          </a:prstGeom>
          <a:solidFill>
            <a:srgbClr val="D9D9D9"/>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sp>
        <p:nvSpPr>
          <p:cNvPr id="367" name="Rectangle 9"/>
          <p:cNvSpPr/>
          <p:nvPr/>
        </p:nvSpPr>
        <p:spPr>
          <a:xfrm>
            <a:off x="917858" y="1415906"/>
            <a:ext cx="1379604" cy="739379"/>
          </a:xfrm>
          <a:prstGeom prst="rect">
            <a:avLst/>
          </a:prstGeom>
          <a:solidFill>
            <a:srgbClr val="C4BD97"/>
          </a:solidFill>
          <a:ln w="3175">
            <a:solidFill>
              <a:srgbClr val="948A54"/>
            </a:solidFill>
          </a:ln>
          <a:effectLst>
            <a:outerShdw blurRad="12700" dist="12700" dir="3732782" rotWithShape="0">
              <a:srgbClr val="000000">
                <a:alpha val="50000"/>
              </a:srgbClr>
            </a:outerShdw>
          </a:effectLst>
        </p:spPr>
        <p:txBody>
          <a:bodyPr lIns="0" tIns="0" rIns="0" bIns="0" anchor="ctr"/>
          <a:lstStyle/>
          <a:p>
            <a:pPr algn="ctr" defTabSz="342900">
              <a:defRPr sz="1200">
                <a:latin typeface="Calibri"/>
                <a:ea typeface="Calibri"/>
                <a:cs typeface="Calibri"/>
                <a:sym typeface="Calibri"/>
              </a:defRPr>
            </a:pPr>
            <a:endParaRPr/>
          </a:p>
        </p:txBody>
      </p:sp>
      <p:sp>
        <p:nvSpPr>
          <p:cNvPr id="368" name="TextBox 16"/>
          <p:cNvSpPr txBox="1"/>
          <p:nvPr/>
        </p:nvSpPr>
        <p:spPr>
          <a:xfrm>
            <a:off x="1029899" y="1436980"/>
            <a:ext cx="1155522" cy="601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algn="ctr" defTabSz="342900">
              <a:defRPr sz="1200" b="1">
                <a:solidFill>
                  <a:srgbClr val="000000"/>
                </a:solidFill>
                <a:latin typeface="Calibri"/>
                <a:ea typeface="Calibri"/>
                <a:cs typeface="Calibri"/>
                <a:sym typeface="Calibri"/>
              </a:defRPr>
            </a:pPr>
            <a:r>
              <a:t>Pacto Imobiliario</a:t>
            </a:r>
          </a:p>
          <a:p>
            <a:pPr algn="ctr" defTabSz="342900">
              <a:defRPr sz="1200">
                <a:solidFill>
                  <a:srgbClr val="000000"/>
                </a:solidFill>
                <a:latin typeface="Calibri"/>
                <a:ea typeface="Calibri"/>
                <a:cs typeface="Calibri"/>
                <a:sym typeface="Calibri"/>
              </a:defRPr>
            </a:pPr>
            <a:r>
              <a:t>“</a:t>
            </a:r>
            <a:r>
              <a:rPr i="1"/>
              <a:t>Tierra</a:t>
            </a:r>
            <a:r>
              <a:t>” </a:t>
            </a:r>
            <a:br/>
            <a:r>
              <a:t>Dt .29-30</a:t>
            </a:r>
          </a:p>
        </p:txBody>
      </p:sp>
      <p:sp>
        <p:nvSpPr>
          <p:cNvPr id="369" name="Rectangle 30"/>
          <p:cNvSpPr/>
          <p:nvPr/>
        </p:nvSpPr>
        <p:spPr>
          <a:xfrm>
            <a:off x="405222" y="1647920"/>
            <a:ext cx="306457" cy="646922"/>
          </a:xfrm>
          <a:prstGeom prst="rect">
            <a:avLst/>
          </a:prstGeom>
          <a:solidFill>
            <a:srgbClr val="D9D9D9"/>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sp>
        <p:nvSpPr>
          <p:cNvPr id="370" name="Rectangle 28"/>
          <p:cNvSpPr/>
          <p:nvPr/>
        </p:nvSpPr>
        <p:spPr>
          <a:xfrm>
            <a:off x="1146278" y="2408147"/>
            <a:ext cx="612916" cy="302531"/>
          </a:xfrm>
          <a:prstGeom prst="rect">
            <a:avLst/>
          </a:prstGeom>
          <a:solidFill>
            <a:srgbClr val="D9D9D9"/>
          </a:solidFill>
          <a:ln w="3175">
            <a:miter lim="400000"/>
          </a:ln>
        </p:spPr>
        <p:txBody>
          <a:bodyPr lIns="0" tIns="0" rIns="0" bIns="0" anchor="ctr"/>
          <a:lstStyle/>
          <a:p>
            <a:pPr algn="ctr" defTabSz="342900">
              <a:defRPr sz="1200">
                <a:latin typeface="Calibri"/>
                <a:ea typeface="Calibri"/>
                <a:cs typeface="Calibri"/>
                <a:sym typeface="Calibri"/>
              </a:defRPr>
            </a:pPr>
            <a:endParaRPr/>
          </a:p>
        </p:txBody>
      </p:sp>
      <p:sp>
        <p:nvSpPr>
          <p:cNvPr id="371" name="TextBox 15"/>
          <p:cNvSpPr txBox="1"/>
          <p:nvPr/>
        </p:nvSpPr>
        <p:spPr>
          <a:xfrm>
            <a:off x="75998" y="2246299"/>
            <a:ext cx="1087637" cy="605156"/>
          </a:xfrm>
          <a:prstGeom prst="rect">
            <a:avLst/>
          </a:prstGeom>
          <a:solidFill>
            <a:srgbClr val="C3D69B"/>
          </a:solidFill>
          <a:ln w="3175">
            <a:solidFill>
              <a:srgbClr val="77933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algn="ctr" defTabSz="342900">
              <a:defRPr sz="1200" b="1">
                <a:solidFill>
                  <a:srgbClr val="000000"/>
                </a:solidFill>
                <a:latin typeface="Calibri"/>
                <a:ea typeface="Calibri"/>
                <a:cs typeface="Calibri"/>
                <a:sym typeface="Calibri"/>
              </a:defRPr>
            </a:pPr>
            <a:r>
              <a:t>Pacto</a:t>
            </a:r>
          </a:p>
          <a:p>
            <a:pPr algn="ctr" defTabSz="342900">
              <a:defRPr sz="1200" b="1">
                <a:solidFill>
                  <a:srgbClr val="000000"/>
                </a:solidFill>
                <a:latin typeface="Calibri"/>
                <a:ea typeface="Calibri"/>
                <a:cs typeface="Calibri"/>
                <a:sym typeface="Calibri"/>
              </a:defRPr>
            </a:pPr>
            <a:r>
              <a:t>Abrahámico</a:t>
            </a:r>
          </a:p>
          <a:p>
            <a:pPr algn="ctr" defTabSz="342900">
              <a:defRPr sz="1200">
                <a:solidFill>
                  <a:srgbClr val="000000"/>
                </a:solidFill>
                <a:latin typeface="Calibri"/>
                <a:ea typeface="Calibri"/>
                <a:cs typeface="Calibri"/>
                <a:sym typeface="Calibri"/>
              </a:defRPr>
            </a:pPr>
            <a:r>
              <a:t>Gen 12:1-3</a:t>
            </a:r>
          </a:p>
        </p:txBody>
      </p:sp>
      <p:grpSp>
        <p:nvGrpSpPr>
          <p:cNvPr id="374" name="Group"/>
          <p:cNvGrpSpPr/>
          <p:nvPr/>
        </p:nvGrpSpPr>
        <p:grpSpPr>
          <a:xfrm>
            <a:off x="1421391" y="2217296"/>
            <a:ext cx="1524004" cy="708908"/>
            <a:chOff x="0" y="0"/>
            <a:chExt cx="1524003" cy="708906"/>
          </a:xfrm>
        </p:grpSpPr>
        <p:sp>
          <p:nvSpPr>
            <p:cNvPr id="372" name="Rectangle 10"/>
            <p:cNvSpPr/>
            <p:nvPr/>
          </p:nvSpPr>
          <p:spPr>
            <a:xfrm>
              <a:off x="0" y="21450"/>
              <a:ext cx="1524004" cy="687457"/>
            </a:xfrm>
            <a:prstGeom prst="rect">
              <a:avLst/>
            </a:prstGeom>
            <a:solidFill>
              <a:srgbClr val="5EF7D2"/>
            </a:solidFill>
            <a:ln w="3175" cap="flat">
              <a:noFill/>
              <a:miter lim="400000"/>
            </a:ln>
            <a:effectLst/>
          </p:spPr>
          <p:txBody>
            <a:bodyPr wrap="square" lIns="0" tIns="0" rIns="0" bIns="0" numCol="1" anchor="ctr">
              <a:noAutofit/>
            </a:bodyPr>
            <a:lstStyle/>
            <a:p>
              <a:pPr algn="ctr" defTabSz="219075">
                <a:defRPr sz="900" b="1" cap="all" spc="54">
                  <a:solidFill>
                    <a:srgbClr val="000000"/>
                  </a:solidFill>
                  <a:latin typeface="Founders Grotesk Condensed"/>
                  <a:ea typeface="Founders Grotesk Condensed"/>
                  <a:cs typeface="Founders Grotesk Condensed"/>
                  <a:sym typeface="Founders Grotesk Condensed"/>
                </a:defRPr>
              </a:pPr>
              <a:endParaRPr/>
            </a:p>
          </p:txBody>
        </p:sp>
        <p:sp>
          <p:nvSpPr>
            <p:cNvPr id="373" name="TextBox 17"/>
            <p:cNvSpPr txBox="1"/>
            <p:nvPr/>
          </p:nvSpPr>
          <p:spPr>
            <a:xfrm>
              <a:off x="26652" y="0"/>
              <a:ext cx="1470699" cy="6019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t">
              <a:spAutoFit/>
            </a:bodyPr>
            <a:lstStyle/>
            <a:p>
              <a:pPr algn="ctr" defTabSz="342900">
                <a:defRPr sz="1200" b="1">
                  <a:solidFill>
                    <a:srgbClr val="000000"/>
                  </a:solidFill>
                  <a:latin typeface="Calibri"/>
                  <a:ea typeface="Calibri"/>
                  <a:cs typeface="Calibri"/>
                  <a:sym typeface="Calibri"/>
                </a:defRPr>
              </a:pPr>
              <a:r>
                <a:t>Pacto Davídico</a:t>
              </a:r>
            </a:p>
            <a:p>
              <a:pPr algn="ctr" defTabSz="342900">
                <a:defRPr sz="1200">
                  <a:solidFill>
                    <a:srgbClr val="000000"/>
                  </a:solidFill>
                  <a:latin typeface="Calibri"/>
                  <a:ea typeface="Calibri"/>
                  <a:cs typeface="Calibri"/>
                  <a:sym typeface="Calibri"/>
                </a:defRPr>
              </a:pPr>
              <a:r>
                <a:t>“</a:t>
              </a:r>
              <a:r>
                <a:rPr i="1"/>
                <a:t>Simiente</a:t>
              </a:r>
              <a:r>
                <a:t>” </a:t>
              </a:r>
              <a:br/>
              <a:r>
                <a:t>2 Sam 7:11-17</a:t>
              </a: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2" nodeType="afterEffect">
                                  <p:stCondLst>
                                    <p:cond delay="0"/>
                                  </p:stCondLst>
                                  <p:iterate>
                                    <p:tmAbs val="0"/>
                                  </p:iterate>
                                  <p:childTnLst>
                                    <p:set>
                                      <p:cBhvr>
                                        <p:cTn id="9" fill="hold"/>
                                        <p:tgtEl>
                                          <p:spTgt spid="369"/>
                                        </p:tgtEl>
                                        <p:attrNameLst>
                                          <p:attrName>style.visibility</p:attrName>
                                        </p:attrNameLst>
                                      </p:cBhvr>
                                      <p:to>
                                        <p:strVal val="visible"/>
                                      </p:to>
                                    </p:set>
                                    <p:animEffect transition="in" filter="wipe(down)">
                                      <p:cBhvr>
                                        <p:cTn id="10" dur="500"/>
                                        <p:tgtEl>
                                          <p:spTgt spid="369"/>
                                        </p:tgtEl>
                                      </p:cBhvr>
                                    </p:animEffect>
                                  </p:childTnLst>
                                </p:cTn>
                              </p:par>
                            </p:childTnLst>
                          </p:cTn>
                        </p:par>
                        <p:par>
                          <p:cTn id="11" fill="hold">
                            <p:stCondLst>
                              <p:cond delay="500"/>
                            </p:stCondLst>
                            <p:childTnLst>
                              <p:par>
                                <p:cTn id="12" presetID="22" presetClass="entr" presetSubtype="8" fill="hold" grpId="3" nodeType="afterEffect">
                                  <p:stCondLst>
                                    <p:cond delay="0"/>
                                  </p:stCondLst>
                                  <p:iterate>
                                    <p:tmAbs val="0"/>
                                  </p:iterate>
                                  <p:childTnLst>
                                    <p:set>
                                      <p:cBhvr>
                                        <p:cTn id="13" fill="hold"/>
                                        <p:tgtEl>
                                          <p:spTgt spid="366"/>
                                        </p:tgtEl>
                                        <p:attrNameLst>
                                          <p:attrName>style.visibility</p:attrName>
                                        </p:attrNameLst>
                                      </p:cBhvr>
                                      <p:to>
                                        <p:strVal val="visible"/>
                                      </p:to>
                                    </p:set>
                                    <p:animEffect transition="in" filter="wipe(left)">
                                      <p:cBhvr>
                                        <p:cTn id="14" dur="500"/>
                                        <p:tgtEl>
                                          <p:spTgt spid="366"/>
                                        </p:tgtEl>
                                      </p:cBhvr>
                                    </p:animEffect>
                                  </p:childTnLst>
                                </p:cTn>
                              </p:par>
                            </p:childTnLst>
                          </p:cTn>
                        </p:par>
                        <p:par>
                          <p:cTn id="15" fill="hold">
                            <p:stCondLst>
                              <p:cond delay="1000"/>
                            </p:stCondLst>
                            <p:childTnLst>
                              <p:par>
                                <p:cTn id="16" presetID="1" presetClass="entr" presetSubtype="0" fill="hold" grpId="4" nodeType="afterEffect">
                                  <p:stCondLst>
                                    <p:cond delay="0"/>
                                  </p:stCondLst>
                                  <p:iterate>
                                    <p:tmAbs val="0"/>
                                  </p:iterate>
                                  <p:childTnLst>
                                    <p:set>
                                      <p:cBhvr>
                                        <p:cTn id="17" fill="hold"/>
                                        <p:tgtEl>
                                          <p:spTgt spid="367"/>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5" nodeType="afterEffect">
                                  <p:stCondLst>
                                    <p:cond delay="0"/>
                                  </p:stCondLst>
                                  <p:iterate>
                                    <p:tmAbs val="0"/>
                                  </p:iterate>
                                  <p:childTnLst>
                                    <p:set>
                                      <p:cBhvr>
                                        <p:cTn id="20" fill="hold"/>
                                        <p:tgtEl>
                                          <p:spTgt spid="3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6" nodeType="clickEffect">
                                  <p:stCondLst>
                                    <p:cond delay="0"/>
                                  </p:stCondLst>
                                  <p:iterate>
                                    <p:tmAbs val="0"/>
                                  </p:iterate>
                                  <p:childTnLst>
                                    <p:set>
                                      <p:cBhvr>
                                        <p:cTn id="24" fill="hold"/>
                                        <p:tgtEl>
                                          <p:spTgt spid="370"/>
                                        </p:tgtEl>
                                        <p:attrNameLst>
                                          <p:attrName>style.visibility</p:attrName>
                                        </p:attrNameLst>
                                      </p:cBhvr>
                                      <p:to>
                                        <p:strVal val="visible"/>
                                      </p:to>
                                    </p:set>
                                    <p:animEffect transition="in" filter="wipe(left)">
                                      <p:cBhvr>
                                        <p:cTn id="25" dur="500"/>
                                        <p:tgtEl>
                                          <p:spTgt spid="370"/>
                                        </p:tgtEl>
                                      </p:cBhvr>
                                    </p:animEffect>
                                  </p:childTnLst>
                                </p:cTn>
                              </p:par>
                            </p:childTnLst>
                          </p:cTn>
                        </p:par>
                        <p:par>
                          <p:cTn id="26" fill="hold">
                            <p:stCondLst>
                              <p:cond delay="500"/>
                            </p:stCondLst>
                            <p:childTnLst>
                              <p:par>
                                <p:cTn id="27" presetID="1" presetClass="entr" presetSubtype="0" fill="hold" grpId="7" nodeType="afterEffect">
                                  <p:stCondLst>
                                    <p:cond delay="0"/>
                                  </p:stCondLst>
                                  <p:iterate>
                                    <p:tmAbs val="0"/>
                                  </p:iterate>
                                  <p:childTnLst>
                                    <p:set>
                                      <p:cBhvr>
                                        <p:cTn id="28" fill="hold"/>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3" animBg="1" advAuto="0"/>
      <p:bldP spid="367" grpId="4" animBg="1" advAuto="0"/>
      <p:bldP spid="368" grpId="5" animBg="1" advAuto="0"/>
      <p:bldP spid="369" grpId="2" animBg="1" advAuto="0"/>
      <p:bldP spid="370" grpId="6" animBg="1" advAuto="0"/>
      <p:bldP spid="371" grpId="1" animBg="1" advAuto="0"/>
      <p:bldP spid="374" grpId="7"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srael"/>
          <p:cNvSpPr txBox="1"/>
          <p:nvPr/>
        </p:nvSpPr>
        <p:spPr>
          <a:xfrm>
            <a:off x="1913458" y="456933"/>
            <a:ext cx="1192809" cy="530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800"/>
            </a:lvl1pPr>
          </a:lstStyle>
          <a:p>
            <a:r>
              <a:t>Israel</a:t>
            </a:r>
          </a:p>
        </p:txBody>
      </p:sp>
      <p:sp>
        <p:nvSpPr>
          <p:cNvPr id="379" name="Nosotros"/>
          <p:cNvSpPr txBox="1"/>
          <p:nvPr/>
        </p:nvSpPr>
        <p:spPr>
          <a:xfrm>
            <a:off x="6037733" y="456933"/>
            <a:ext cx="1943808" cy="530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800"/>
            </a:lvl1pPr>
          </a:lstStyle>
          <a:p>
            <a:r>
              <a:t>Nosotros</a:t>
            </a:r>
          </a:p>
        </p:txBody>
      </p:sp>
      <p:sp>
        <p:nvSpPr>
          <p:cNvPr id="380" name="Line"/>
          <p:cNvSpPr/>
          <p:nvPr/>
        </p:nvSpPr>
        <p:spPr>
          <a:xfrm flipV="1">
            <a:off x="4572000" y="570349"/>
            <a:ext cx="0" cy="4377091"/>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381" name="Line"/>
          <p:cNvSpPr/>
          <p:nvPr/>
        </p:nvSpPr>
        <p:spPr>
          <a:xfrm>
            <a:off x="332025" y="1016000"/>
            <a:ext cx="8479950" cy="0"/>
          </a:xfrm>
          <a:prstGeom prst="line">
            <a:avLst/>
          </a:prstGeom>
          <a:ln w="25400">
            <a:solidFill>
              <a:schemeClr val="accent1"/>
            </a:solidFill>
          </a:ln>
          <a:effectLst>
            <a:outerShdw blurRad="38100" dist="20000" dir="5400000" rotWithShape="0">
              <a:srgbClr val="000000">
                <a:alpha val="38000"/>
              </a:srgbClr>
            </a:outerShdw>
          </a:effectLst>
        </p:spPr>
        <p:txBody>
          <a:bodyPr lIns="0" tIns="0" rIns="0" bIns="0"/>
          <a:lstStyle/>
          <a:p>
            <a:endParaRPr/>
          </a:p>
        </p:txBody>
      </p:sp>
      <p:sp>
        <p:nvSpPr>
          <p:cNvPr id="382" name="•"/>
          <p:cNvSpPr txBox="1"/>
          <p:nvPr/>
        </p:nvSpPr>
        <p:spPr>
          <a:xfrm>
            <a:off x="529108" y="1377683"/>
            <a:ext cx="127001" cy="197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t>• </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8B76-87BD-E049-8535-211B2EF02904}"/>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D0006933-4A87-D04E-B637-377C288B21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58345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DC2DD6-79FD-8B4E-99A8-745EBB9C9909}"/>
              </a:ext>
            </a:extLst>
          </p:cNvPr>
          <p:cNvSpPr>
            <a:spLocks noGrp="1"/>
          </p:cNvSpPr>
          <p:nvPr>
            <p:ph idx="1"/>
          </p:nvPr>
        </p:nvSpPr>
        <p:spPr/>
        <p:txBody>
          <a:bodyPr>
            <a:normAutofit/>
          </a:bodyPr>
          <a:lstStyle/>
          <a:p>
            <a:pPr lvl="1"/>
            <a:r>
              <a:rPr lang="es-ES" b="1" dirty="0"/>
              <a:t>El pacto de Dios con David y su casa (2 </a:t>
            </a:r>
            <a:r>
              <a:rPr lang="es-ES" b="1" dirty="0" err="1"/>
              <a:t>Cró</a:t>
            </a:r>
            <a:r>
              <a:rPr lang="es-ES" b="1" dirty="0"/>
              <a:t> 7:18, 13:5, 21:7, 2 Sam 7:14, </a:t>
            </a:r>
            <a:r>
              <a:rPr lang="es-ES" b="1" dirty="0" err="1"/>
              <a:t>Jer</a:t>
            </a:r>
            <a:r>
              <a:rPr lang="es-ES" b="1" dirty="0"/>
              <a:t> 33:14-26, Sal 89:28-29, 33-34, 110:1, 132:11-18)</a:t>
            </a:r>
            <a:r>
              <a:rPr lang="es-ES" sz="800" b="1" dirty="0"/>
              <a:t> </a:t>
            </a:r>
          </a:p>
        </p:txBody>
      </p:sp>
      <p:sp>
        <p:nvSpPr>
          <p:cNvPr id="3" name="Title 2">
            <a:extLst>
              <a:ext uri="{FF2B5EF4-FFF2-40B4-BE49-F238E27FC236}">
                <a16:creationId xmlns:a16="http://schemas.microsoft.com/office/drawing/2014/main" id="{05180F6E-91C3-574A-9794-E0140D518E65}"/>
              </a:ext>
            </a:extLst>
          </p:cNvPr>
          <p:cNvSpPr>
            <a:spLocks noGrp="1"/>
          </p:cNvSpPr>
          <p:nvPr>
            <p:ph type="title"/>
          </p:nvPr>
        </p:nvSpPr>
        <p:spPr/>
        <p:txBody>
          <a:bodyPr/>
          <a:lstStyle/>
          <a:p>
            <a:r>
              <a:rPr lang="en-US" dirty="0"/>
              <a:t>El </a:t>
            </a:r>
            <a:r>
              <a:rPr lang="en-US" dirty="0" err="1"/>
              <a:t>Pacto</a:t>
            </a:r>
            <a:r>
              <a:rPr lang="en-US" dirty="0"/>
              <a:t> </a:t>
            </a:r>
            <a:r>
              <a:rPr lang="en-US" dirty="0" err="1"/>
              <a:t>Davídico</a:t>
            </a:r>
            <a:endParaRPr lang="en-US" dirty="0"/>
          </a:p>
        </p:txBody>
      </p:sp>
    </p:spTree>
    <p:extLst>
      <p:ext uri="{BB962C8B-B14F-4D97-AF65-F5344CB8AC3E}">
        <p14:creationId xmlns:p14="http://schemas.microsoft.com/office/powerpoint/2010/main" val="50877456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B0C560-19CB-5741-A676-CA0738E7C05D}"/>
              </a:ext>
            </a:extLst>
          </p:cNvPr>
          <p:cNvSpPr>
            <a:spLocks noGrp="1"/>
          </p:cNvSpPr>
          <p:nvPr>
            <p:ph idx="1"/>
          </p:nvPr>
        </p:nvSpPr>
        <p:spPr/>
        <p:txBody>
          <a:bodyPr>
            <a:normAutofit/>
          </a:bodyPr>
          <a:lstStyle/>
          <a:p>
            <a:pPr lvl="2"/>
            <a:r>
              <a:rPr lang="es-ES" b="1" dirty="0"/>
              <a:t> El pacto davídico es una expansión del aspecto de la </a:t>
            </a:r>
            <a:r>
              <a:rPr lang="es-ES" b="1" u="sng" dirty="0"/>
              <a:t>simiente </a:t>
            </a:r>
            <a:r>
              <a:rPr lang="es-ES" b="1" dirty="0"/>
              <a:t>(</a:t>
            </a:r>
            <a:r>
              <a:rPr lang="es-ES" b="1" i="1" dirty="0"/>
              <a:t>una gran nación</a:t>
            </a:r>
            <a:r>
              <a:rPr lang="es-ES" b="1" dirty="0"/>
              <a:t>) del pacto </a:t>
            </a:r>
            <a:r>
              <a:rPr lang="es-ES" b="1" dirty="0" err="1"/>
              <a:t>abrahámico</a:t>
            </a:r>
            <a:r>
              <a:rPr lang="es-ES" b="1" dirty="0"/>
              <a:t>.</a:t>
            </a:r>
            <a:r>
              <a:rPr lang="es-ES" sz="800" b="1" dirty="0"/>
              <a:t>    </a:t>
            </a:r>
          </a:p>
        </p:txBody>
      </p:sp>
      <p:sp>
        <p:nvSpPr>
          <p:cNvPr id="3" name="Title 2">
            <a:extLst>
              <a:ext uri="{FF2B5EF4-FFF2-40B4-BE49-F238E27FC236}">
                <a16:creationId xmlns:a16="http://schemas.microsoft.com/office/drawing/2014/main" id="{C40E8053-4847-3149-85F1-0A20F5F50E44}"/>
              </a:ext>
            </a:extLst>
          </p:cNvPr>
          <p:cNvSpPr>
            <a:spLocks noGrp="1"/>
          </p:cNvSpPr>
          <p:nvPr>
            <p:ph type="title"/>
          </p:nvPr>
        </p:nvSpPr>
        <p:spPr/>
        <p:txBody>
          <a:bodyPr/>
          <a:lstStyle/>
          <a:p>
            <a:pPr lvl="0"/>
            <a:r>
              <a:rPr lang="en-US" sz="2800" b="0" i="0" u="none" strike="noStrike" cap="none" spc="0" baseline="0" dirty="0">
                <a:solidFill>
                  <a:schemeClr val="accent6"/>
                </a:solidFill>
                <a:effectLst/>
                <a:uFillTx/>
                <a:latin typeface="Calibri"/>
                <a:ea typeface="Calibri"/>
                <a:cs typeface="Calibri"/>
                <a:sym typeface="Calibri"/>
              </a:rPr>
              <a:t>El </a:t>
            </a:r>
            <a:r>
              <a:rPr lang="en-US" sz="2800" b="0" i="0" u="none" strike="noStrike" cap="none" spc="0" baseline="0" dirty="0" err="1">
                <a:solidFill>
                  <a:schemeClr val="accent6"/>
                </a:solidFill>
                <a:effectLst/>
                <a:uFillTx/>
                <a:latin typeface="Calibri"/>
                <a:ea typeface="Calibri"/>
                <a:cs typeface="Calibri"/>
                <a:sym typeface="Calibri"/>
              </a:rPr>
              <a:t>Pacto</a:t>
            </a:r>
            <a:r>
              <a:rPr lang="en-US" sz="2800" b="0" i="0" u="none" strike="noStrike" cap="none" spc="0" baseline="0" dirty="0">
                <a:solidFill>
                  <a:schemeClr val="accent6"/>
                </a:solidFill>
                <a:effectLst/>
                <a:uFillTx/>
                <a:latin typeface="Calibri"/>
                <a:ea typeface="Calibri"/>
                <a:cs typeface="Calibri"/>
                <a:sym typeface="Calibri"/>
              </a:rPr>
              <a:t> </a:t>
            </a:r>
            <a:r>
              <a:rPr lang="en-US" sz="2800" b="0" i="0" u="none" strike="noStrike" cap="none" spc="0" baseline="0" dirty="0" err="1">
                <a:solidFill>
                  <a:schemeClr val="accent6"/>
                </a:solidFill>
                <a:effectLst/>
                <a:uFillTx/>
                <a:latin typeface="Calibri"/>
                <a:ea typeface="Calibri"/>
                <a:cs typeface="Calibri"/>
                <a:sym typeface="Calibri"/>
              </a:rPr>
              <a:t>Davídico</a:t>
            </a:r>
            <a:r>
              <a:rPr lang="en-US" dirty="0"/>
              <a:t> </a:t>
            </a:r>
          </a:p>
        </p:txBody>
      </p:sp>
    </p:spTree>
    <p:extLst>
      <p:ext uri="{BB962C8B-B14F-4D97-AF65-F5344CB8AC3E}">
        <p14:creationId xmlns:p14="http://schemas.microsoft.com/office/powerpoint/2010/main" val="358062021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sld>
</file>

<file path=ppt/theme/theme1.xml><?xml version="1.0" encoding="utf-8"?>
<a:theme xmlns:a="http://schemas.openxmlformats.org/drawingml/2006/main" name="Simple Dark">
  <a:themeElements>
    <a:clrScheme name="Simple Dark">
      <a:dk1>
        <a:srgbClr val="212121"/>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 Dark">
      <a:majorFont>
        <a:latin typeface="Arial"/>
        <a:ea typeface="Arial"/>
        <a:cs typeface="Arial"/>
      </a:majorFont>
      <a:minorFont>
        <a:latin typeface="Helvetica"/>
        <a:ea typeface="Helvetica"/>
        <a:cs typeface="Helvetica"/>
      </a:minorFont>
    </a:fontScheme>
    <a:fmtScheme name="Simple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Dark">
  <a:themeElements>
    <a:clrScheme name="Simple Dark">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 Dark">
      <a:majorFont>
        <a:latin typeface="Arial"/>
        <a:ea typeface="Arial"/>
        <a:cs typeface="Arial"/>
      </a:majorFont>
      <a:minorFont>
        <a:latin typeface="Helvetica"/>
        <a:ea typeface="Helvetica"/>
        <a:cs typeface="Helvetica"/>
      </a:minorFont>
    </a:fontScheme>
    <a:fmtScheme name="Simple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TotalTime>
  <Words>2735</Words>
  <Application>Microsoft Macintosh PowerPoint</Application>
  <PresentationFormat>On-screen Show (16:9)</PresentationFormat>
  <Paragraphs>319</Paragraphs>
  <Slides>44</Slides>
  <Notes>40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Avenir Medium</vt:lpstr>
      <vt:lpstr>Calibri</vt:lpstr>
      <vt:lpstr>Charter Roman</vt:lpstr>
      <vt:lpstr>Founders Grotesk</vt:lpstr>
      <vt:lpstr>Founders Grotesk Condensed</vt:lpstr>
      <vt:lpstr>Founders Grotesk Semibold</vt:lpstr>
      <vt:lpstr>Founders Grotesk Text</vt:lpstr>
      <vt:lpstr>Franklin Gothic Medium</vt:lpstr>
      <vt:lpstr>Futura</vt:lpstr>
      <vt:lpstr>Graphik</vt:lpstr>
      <vt:lpstr>Helvetica</vt:lpstr>
      <vt:lpstr>Helvetica Neue</vt:lpstr>
      <vt:lpstr>Simple Dark</vt:lpstr>
      <vt:lpstr>Los Pactos Bíblicos</vt:lpstr>
      <vt:lpstr>PowerPoint Presentation</vt:lpstr>
      <vt:lpstr>PowerPoint Presentation</vt:lpstr>
      <vt:lpstr>PowerPoint Presentation</vt:lpstr>
      <vt:lpstr>PowerPoint Presentation</vt:lpstr>
      <vt:lpstr>PowerPoint Presentation</vt:lpstr>
      <vt:lpstr>PowerPoint Presentation</vt:lpstr>
      <vt:lpstr>El Pacto Davídico</vt:lpstr>
      <vt:lpstr>El Pacto Davídico </vt:lpstr>
      <vt:lpstr>El Pacto Davídico </vt:lpstr>
      <vt:lpstr>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PowerPoint Presentation</vt:lpstr>
      <vt:lpstr>PowerPoint Presentation</vt:lpstr>
      <vt:lpstr>    </vt:lpstr>
      <vt:lpstr>  </vt:lpstr>
      <vt:lpstr>   </vt:lpstr>
      <vt:lpstr>  </vt:lpstr>
      <vt:lpstr>PowerPoint Presentation</vt:lpstr>
      <vt:lpstr>   </vt:lpstr>
      <vt:lpstr> </vt:lpstr>
      <vt:lpstr>PowerPoint Presentation</vt:lpstr>
      <vt:lpstr>  </vt:lpstr>
      <vt:lpstr>     </vt:lpstr>
      <vt:lpstr> </vt:lpstr>
      <vt:lpstr>  </vt:lpstr>
      <vt:lpstr>  </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Pactos Bíblicos</dc:title>
  <cp:lastModifiedBy>john wry</cp:lastModifiedBy>
  <cp:revision>4</cp:revision>
  <dcterms:modified xsi:type="dcterms:W3CDTF">2020-07-30T23:54:17Z</dcterms:modified>
</cp:coreProperties>
</file>